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723" r:id="rId4"/>
    <p:sldId id="2274" r:id="rId5"/>
    <p:sldId id="2263" r:id="rId6"/>
    <p:sldId id="2264" r:id="rId7"/>
    <p:sldId id="2276" r:id="rId8"/>
    <p:sldId id="2277" r:id="rId9"/>
    <p:sldId id="2278" r:id="rId10"/>
    <p:sldId id="2224" r:id="rId11"/>
    <p:sldId id="2225" r:id="rId12"/>
    <p:sldId id="2250" r:id="rId13"/>
    <p:sldId id="750" r:id="rId14"/>
    <p:sldId id="2221" r:id="rId15"/>
    <p:sldId id="70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60.293366200000001</c:v>
                </c:pt>
                <c:pt idx="1">
                  <c:v>59.060927900000003</c:v>
                </c:pt>
                <c:pt idx="2">
                  <c:v>58.813977199999997</c:v>
                </c:pt>
                <c:pt idx="3">
                  <c:v>57.478082000000001</c:v>
                </c:pt>
                <c:pt idx="4">
                  <c:v>57.782677700000001</c:v>
                </c:pt>
                <c:pt idx="5">
                  <c:v>57.305417599999998</c:v>
                </c:pt>
                <c:pt idx="6">
                  <c:v>56.873888600000001</c:v>
                </c:pt>
                <c:pt idx="7">
                  <c:v>55.623728100000001</c:v>
                </c:pt>
                <c:pt idx="8">
                  <c:v>54.723193999999999</c:v>
                </c:pt>
                <c:pt idx="9">
                  <c:v>54.085454900000002</c:v>
                </c:pt>
                <c:pt idx="10">
                  <c:v>55.527145500000003</c:v>
                </c:pt>
                <c:pt idx="11">
                  <c:v>55.404337099999999</c:v>
                </c:pt>
                <c:pt idx="12">
                  <c:v>55.040554200000003</c:v>
                </c:pt>
                <c:pt idx="13">
                  <c:v>53.224673299999999</c:v>
                </c:pt>
                <c:pt idx="14">
                  <c:v>52.714417599999997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1.4456070000000001</c:v>
                </c:pt>
                <c:pt idx="1">
                  <c:v>1.7971425999999999</c:v>
                </c:pt>
                <c:pt idx="2">
                  <c:v>1.8456516999999999</c:v>
                </c:pt>
                <c:pt idx="3">
                  <c:v>1.6623003000000001</c:v>
                </c:pt>
                <c:pt idx="4">
                  <c:v>1.55854</c:v>
                </c:pt>
                <c:pt idx="5">
                  <c:v>1.7572969000000001</c:v>
                </c:pt>
                <c:pt idx="6">
                  <c:v>1.6816092</c:v>
                </c:pt>
                <c:pt idx="7">
                  <c:v>1.6061783999999999</c:v>
                </c:pt>
                <c:pt idx="8">
                  <c:v>1.8224716999999999</c:v>
                </c:pt>
                <c:pt idx="9">
                  <c:v>1.7096492000000001</c:v>
                </c:pt>
                <c:pt idx="10">
                  <c:v>1.7063564</c:v>
                </c:pt>
                <c:pt idx="11">
                  <c:v>1.5290376999999999</c:v>
                </c:pt>
                <c:pt idx="12">
                  <c:v>1.553641</c:v>
                </c:pt>
                <c:pt idx="13">
                  <c:v>1.5277063</c:v>
                </c:pt>
                <c:pt idx="14">
                  <c:v>1.4746512000000001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5.6711970999999997</c:v>
                </c:pt>
                <c:pt idx="1">
                  <c:v>6.4613873000000002</c:v>
                </c:pt>
                <c:pt idx="2">
                  <c:v>5.8284722000000002</c:v>
                </c:pt>
                <c:pt idx="3">
                  <c:v>7.0714937999999998</c:v>
                </c:pt>
                <c:pt idx="4">
                  <c:v>6.5772564999999998</c:v>
                </c:pt>
                <c:pt idx="5">
                  <c:v>6.5765807000000001</c:v>
                </c:pt>
                <c:pt idx="6">
                  <c:v>6.9917315000000002</c:v>
                </c:pt>
                <c:pt idx="7">
                  <c:v>7.5724482000000002</c:v>
                </c:pt>
                <c:pt idx="8">
                  <c:v>7.3267251</c:v>
                </c:pt>
                <c:pt idx="9">
                  <c:v>7.2295512000000004</c:v>
                </c:pt>
                <c:pt idx="10">
                  <c:v>5.6983809000000001</c:v>
                </c:pt>
                <c:pt idx="11">
                  <c:v>5.9484140999999999</c:v>
                </c:pt>
                <c:pt idx="12">
                  <c:v>5.7427099999999998</c:v>
                </c:pt>
                <c:pt idx="13">
                  <c:v>7.0549632000000004</c:v>
                </c:pt>
                <c:pt idx="14">
                  <c:v>7.2606507000000002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0.47715200000000002</c:v>
                </c:pt>
                <c:pt idx="1">
                  <c:v>0.54492200000000002</c:v>
                </c:pt>
                <c:pt idx="2">
                  <c:v>0.328818</c:v>
                </c:pt>
                <c:pt idx="3">
                  <c:v>0.47748499999999999</c:v>
                </c:pt>
                <c:pt idx="4">
                  <c:v>0.46616400000000002</c:v>
                </c:pt>
                <c:pt idx="5">
                  <c:v>0.478051</c:v>
                </c:pt>
                <c:pt idx="6">
                  <c:v>0.39489600000000002</c:v>
                </c:pt>
                <c:pt idx="7">
                  <c:v>0.31825199999999998</c:v>
                </c:pt>
                <c:pt idx="8">
                  <c:v>0.48341600000000001</c:v>
                </c:pt>
                <c:pt idx="9">
                  <c:v>0.35923699999999997</c:v>
                </c:pt>
                <c:pt idx="10">
                  <c:v>0.48384100000000002</c:v>
                </c:pt>
                <c:pt idx="11">
                  <c:v>0.37613099999999999</c:v>
                </c:pt>
                <c:pt idx="12">
                  <c:v>0.44082900000000003</c:v>
                </c:pt>
                <c:pt idx="13">
                  <c:v>0.46687099999999998</c:v>
                </c:pt>
                <c:pt idx="14">
                  <c:v>0.62456199999999995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0.27375347</c:v>
                </c:pt>
                <c:pt idx="1">
                  <c:v>0.26895623000000002</c:v>
                </c:pt>
                <c:pt idx="2">
                  <c:v>0.23564060000000001</c:v>
                </c:pt>
                <c:pt idx="3">
                  <c:v>0.20061619</c:v>
                </c:pt>
                <c:pt idx="4">
                  <c:v>0.46989282999999998</c:v>
                </c:pt>
                <c:pt idx="5">
                  <c:v>0.33821486000000001</c:v>
                </c:pt>
                <c:pt idx="6">
                  <c:v>0.24634501</c:v>
                </c:pt>
                <c:pt idx="7">
                  <c:v>0.32322475000000001</c:v>
                </c:pt>
                <c:pt idx="8">
                  <c:v>0.26306511999999999</c:v>
                </c:pt>
                <c:pt idx="9">
                  <c:v>0.15565772</c:v>
                </c:pt>
                <c:pt idx="10">
                  <c:v>0.25471112000000001</c:v>
                </c:pt>
                <c:pt idx="11">
                  <c:v>0.20287336</c:v>
                </c:pt>
                <c:pt idx="12">
                  <c:v>0.20592477000000001</c:v>
                </c:pt>
                <c:pt idx="13">
                  <c:v>0.25049588</c:v>
                </c:pt>
                <c:pt idx="14">
                  <c:v>0.30419239999999997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Jihomoravský kraj</c:v>
                </c:pt>
                <c:pt idx="12">
                  <c:v>Karlovarský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31.838923699999999</c:v>
                </c:pt>
                <c:pt idx="1">
                  <c:v>31.866663500000001</c:v>
                </c:pt>
                <c:pt idx="2">
                  <c:v>32.94744</c:v>
                </c:pt>
                <c:pt idx="3">
                  <c:v>33.110022999999998</c:v>
                </c:pt>
                <c:pt idx="4">
                  <c:v>33.145469400000003</c:v>
                </c:pt>
                <c:pt idx="5">
                  <c:v>33.544438499999998</c:v>
                </c:pt>
                <c:pt idx="6">
                  <c:v>33.811529100000001</c:v>
                </c:pt>
                <c:pt idx="7">
                  <c:v>34.556168399999997</c:v>
                </c:pt>
                <c:pt idx="8">
                  <c:v>35.381127999999997</c:v>
                </c:pt>
                <c:pt idx="9">
                  <c:v>36.460450399999999</c:v>
                </c:pt>
                <c:pt idx="10">
                  <c:v>36.329565100000003</c:v>
                </c:pt>
                <c:pt idx="11">
                  <c:v>36.539206399999998</c:v>
                </c:pt>
                <c:pt idx="12">
                  <c:v>37.016340999999997</c:v>
                </c:pt>
                <c:pt idx="13">
                  <c:v>37.4752899</c:v>
                </c:pt>
                <c:pt idx="14">
                  <c:v>37.621526299999999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85.036049399999996</c:v>
                </c:pt>
                <c:pt idx="1">
                  <c:v>84.122823999999994</c:v>
                </c:pt>
                <c:pt idx="2">
                  <c:v>83.444430199999999</c:v>
                </c:pt>
                <c:pt idx="3">
                  <c:v>83.229287200000002</c:v>
                </c:pt>
                <c:pt idx="4">
                  <c:v>82.476400600000005</c:v>
                </c:pt>
                <c:pt idx="5">
                  <c:v>82.286138699999995</c:v>
                </c:pt>
                <c:pt idx="6">
                  <c:v>81.736246300000005</c:v>
                </c:pt>
                <c:pt idx="7">
                  <c:v>81.741542600000002</c:v>
                </c:pt>
                <c:pt idx="8">
                  <c:v>80.547341099999997</c:v>
                </c:pt>
                <c:pt idx="9">
                  <c:v>80.7904774</c:v>
                </c:pt>
                <c:pt idx="10">
                  <c:v>80.6290324</c:v>
                </c:pt>
                <c:pt idx="11">
                  <c:v>79.797251099999997</c:v>
                </c:pt>
                <c:pt idx="12">
                  <c:v>79.032267500000003</c:v>
                </c:pt>
                <c:pt idx="13">
                  <c:v>78.399667300000004</c:v>
                </c:pt>
                <c:pt idx="14">
                  <c:v>77.674789000000004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1.1021339999999999</c:v>
                </c:pt>
                <c:pt idx="1">
                  <c:v>1.3446905</c:v>
                </c:pt>
                <c:pt idx="2">
                  <c:v>1.3294049999999999</c:v>
                </c:pt>
                <c:pt idx="3">
                  <c:v>1.2101808999999999</c:v>
                </c:pt>
                <c:pt idx="4">
                  <c:v>1.3377882999999999</c:v>
                </c:pt>
                <c:pt idx="5">
                  <c:v>1.2812933</c:v>
                </c:pt>
                <c:pt idx="6">
                  <c:v>1.3241674000000001</c:v>
                </c:pt>
                <c:pt idx="7">
                  <c:v>1.2339381</c:v>
                </c:pt>
                <c:pt idx="8">
                  <c:v>1.3514915999999999</c:v>
                </c:pt>
                <c:pt idx="9">
                  <c:v>1.2952961999999999</c:v>
                </c:pt>
                <c:pt idx="10">
                  <c:v>1.2724237</c:v>
                </c:pt>
                <c:pt idx="11">
                  <c:v>1.3876255</c:v>
                </c:pt>
                <c:pt idx="12">
                  <c:v>1.2526132999999999</c:v>
                </c:pt>
                <c:pt idx="13">
                  <c:v>1.4153202</c:v>
                </c:pt>
                <c:pt idx="14">
                  <c:v>1.3596621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2.4832434000000001</c:v>
                </c:pt>
                <c:pt idx="1">
                  <c:v>2.5389781999999999</c:v>
                </c:pt>
                <c:pt idx="2">
                  <c:v>2.3970619000000002</c:v>
                </c:pt>
                <c:pt idx="3">
                  <c:v>2.5400624999999999</c:v>
                </c:pt>
                <c:pt idx="4">
                  <c:v>2.8247963999999999</c:v>
                </c:pt>
                <c:pt idx="5">
                  <c:v>3.0384749000000002</c:v>
                </c:pt>
                <c:pt idx="6">
                  <c:v>2.7972326999999999</c:v>
                </c:pt>
                <c:pt idx="7">
                  <c:v>2.7758824</c:v>
                </c:pt>
                <c:pt idx="8">
                  <c:v>3.0583657999999998</c:v>
                </c:pt>
                <c:pt idx="9">
                  <c:v>2.6803653999999999</c:v>
                </c:pt>
                <c:pt idx="10">
                  <c:v>2.6246543</c:v>
                </c:pt>
                <c:pt idx="11">
                  <c:v>3.0826365</c:v>
                </c:pt>
                <c:pt idx="12">
                  <c:v>3.0450556</c:v>
                </c:pt>
                <c:pt idx="13">
                  <c:v>2.8734907999999999</c:v>
                </c:pt>
                <c:pt idx="14">
                  <c:v>3.2905711000000002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0.126082</c:v>
                </c:pt>
                <c:pt idx="1">
                  <c:v>0.15129600000000001</c:v>
                </c:pt>
                <c:pt idx="2">
                  <c:v>8.2656999999999994E-2</c:v>
                </c:pt>
                <c:pt idx="3">
                  <c:v>0.10996400000000001</c:v>
                </c:pt>
                <c:pt idx="4">
                  <c:v>9.3424999999999994E-2</c:v>
                </c:pt>
                <c:pt idx="5">
                  <c:v>7.7872999999999998E-2</c:v>
                </c:pt>
                <c:pt idx="6">
                  <c:v>0.13682800000000001</c:v>
                </c:pt>
                <c:pt idx="7">
                  <c:v>0.10585700000000001</c:v>
                </c:pt>
                <c:pt idx="8">
                  <c:v>0.16169500000000001</c:v>
                </c:pt>
                <c:pt idx="9">
                  <c:v>0.136322</c:v>
                </c:pt>
                <c:pt idx="10">
                  <c:v>0.118589</c:v>
                </c:pt>
                <c:pt idx="11">
                  <c:v>8.7823999999999999E-2</c:v>
                </c:pt>
                <c:pt idx="12">
                  <c:v>0.22536600000000001</c:v>
                </c:pt>
                <c:pt idx="13">
                  <c:v>0.134852</c:v>
                </c:pt>
                <c:pt idx="14">
                  <c:v>0.17153099999999999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7.1011920000000006E-2</c:v>
                </c:pt>
                <c:pt idx="1">
                  <c:v>9.6198229999999996E-2</c:v>
                </c:pt>
                <c:pt idx="2">
                  <c:v>8.9545420000000001E-2</c:v>
                </c:pt>
                <c:pt idx="3">
                  <c:v>0.15005555000000001</c:v>
                </c:pt>
                <c:pt idx="4">
                  <c:v>5.3200119999999997E-2</c:v>
                </c:pt>
                <c:pt idx="5">
                  <c:v>8.940932E-2</c:v>
                </c:pt>
                <c:pt idx="6">
                  <c:v>0.25145602</c:v>
                </c:pt>
                <c:pt idx="7">
                  <c:v>6.950866E-2</c:v>
                </c:pt>
                <c:pt idx="8">
                  <c:v>7.9550369999999995E-2</c:v>
                </c:pt>
                <c:pt idx="9">
                  <c:v>9.4047909999999998E-2</c:v>
                </c:pt>
                <c:pt idx="10">
                  <c:v>7.4358259999999995E-2</c:v>
                </c:pt>
                <c:pt idx="11">
                  <c:v>4.704879E-2</c:v>
                </c:pt>
                <c:pt idx="12">
                  <c:v>0.11239161</c:v>
                </c:pt>
                <c:pt idx="13">
                  <c:v>6.0494539999999999E-2</c:v>
                </c:pt>
                <c:pt idx="14">
                  <c:v>8.0257830000000002E-2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11.1814789</c:v>
                </c:pt>
                <c:pt idx="1">
                  <c:v>11.746012800000001</c:v>
                </c:pt>
                <c:pt idx="2">
                  <c:v>12.656900200000001</c:v>
                </c:pt>
                <c:pt idx="3">
                  <c:v>12.7604495</c:v>
                </c:pt>
                <c:pt idx="4">
                  <c:v>13.21439</c:v>
                </c:pt>
                <c:pt idx="5">
                  <c:v>13.2268113</c:v>
                </c:pt>
                <c:pt idx="6">
                  <c:v>13.7540695</c:v>
                </c:pt>
                <c:pt idx="7">
                  <c:v>14.073271099999999</c:v>
                </c:pt>
                <c:pt idx="8">
                  <c:v>14.801556400000001</c:v>
                </c:pt>
                <c:pt idx="9">
                  <c:v>15.003491199999999</c:v>
                </c:pt>
                <c:pt idx="10">
                  <c:v>15.2809428</c:v>
                </c:pt>
                <c:pt idx="11">
                  <c:v>15.5976137</c:v>
                </c:pt>
                <c:pt idx="12">
                  <c:v>16.332306500000001</c:v>
                </c:pt>
                <c:pt idx="13">
                  <c:v>17.116174699999998</c:v>
                </c:pt>
                <c:pt idx="14">
                  <c:v>17.423188499999998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86.530241700000005</c:v>
                </c:pt>
                <c:pt idx="1">
                  <c:v>85.853915400000005</c:v>
                </c:pt>
                <c:pt idx="2">
                  <c:v>85.663602100000006</c:v>
                </c:pt>
                <c:pt idx="3">
                  <c:v>85.147628299999994</c:v>
                </c:pt>
                <c:pt idx="4">
                  <c:v>84.197861200000006</c:v>
                </c:pt>
                <c:pt idx="5">
                  <c:v>84.209787899999995</c:v>
                </c:pt>
                <c:pt idx="6">
                  <c:v>83.550230200000001</c:v>
                </c:pt>
                <c:pt idx="7">
                  <c:v>83.689727500000004</c:v>
                </c:pt>
                <c:pt idx="8">
                  <c:v>82.294453799999999</c:v>
                </c:pt>
                <c:pt idx="9">
                  <c:v>82.670463299999994</c:v>
                </c:pt>
                <c:pt idx="10">
                  <c:v>82.494202099999995</c:v>
                </c:pt>
                <c:pt idx="11">
                  <c:v>81.580321900000001</c:v>
                </c:pt>
                <c:pt idx="12">
                  <c:v>81.146064899999999</c:v>
                </c:pt>
                <c:pt idx="13">
                  <c:v>80.524480100000005</c:v>
                </c:pt>
                <c:pt idx="14">
                  <c:v>79.274050900000006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1.1470666</c:v>
                </c:pt>
                <c:pt idx="1">
                  <c:v>1.3959674</c:v>
                </c:pt>
                <c:pt idx="2">
                  <c:v>1.3365678000000001</c:v>
                </c:pt>
                <c:pt idx="3">
                  <c:v>1.2565383000000001</c:v>
                </c:pt>
                <c:pt idx="4">
                  <c:v>1.3276844000000001</c:v>
                </c:pt>
                <c:pt idx="5">
                  <c:v>1.4087645</c:v>
                </c:pt>
                <c:pt idx="6">
                  <c:v>1.361289</c:v>
                </c:pt>
                <c:pt idx="7">
                  <c:v>1.2669051</c:v>
                </c:pt>
                <c:pt idx="8">
                  <c:v>1.4082956</c:v>
                </c:pt>
                <c:pt idx="9">
                  <c:v>1.3108074000000001</c:v>
                </c:pt>
                <c:pt idx="10">
                  <c:v>1.3311451000000001</c:v>
                </c:pt>
                <c:pt idx="11">
                  <c:v>1.4290145000000001</c:v>
                </c:pt>
                <c:pt idx="12">
                  <c:v>1.2824473000000001</c:v>
                </c:pt>
                <c:pt idx="13">
                  <c:v>1.4197815</c:v>
                </c:pt>
                <c:pt idx="14">
                  <c:v>1.4222843999999999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2.4208495999999999</c:v>
                </c:pt>
                <c:pt idx="1">
                  <c:v>2.3330182000000002</c:v>
                </c:pt>
                <c:pt idx="2">
                  <c:v>2.1777006999999999</c:v>
                </c:pt>
                <c:pt idx="3">
                  <c:v>2.3011663000000002</c:v>
                </c:pt>
                <c:pt idx="4">
                  <c:v>2.8123868000000001</c:v>
                </c:pt>
                <c:pt idx="5">
                  <c:v>2.6112074000000001</c:v>
                </c:pt>
                <c:pt idx="6">
                  <c:v>2.5827008</c:v>
                </c:pt>
                <c:pt idx="7">
                  <c:v>2.5214781999999998</c:v>
                </c:pt>
                <c:pt idx="8">
                  <c:v>2.8540283</c:v>
                </c:pt>
                <c:pt idx="9">
                  <c:v>2.5369278</c:v>
                </c:pt>
                <c:pt idx="10">
                  <c:v>2.3923405</c:v>
                </c:pt>
                <c:pt idx="11">
                  <c:v>2.8474194000000002</c:v>
                </c:pt>
                <c:pt idx="12">
                  <c:v>2.7133330999999998</c:v>
                </c:pt>
                <c:pt idx="13">
                  <c:v>2.7540141999999999</c:v>
                </c:pt>
                <c:pt idx="14">
                  <c:v>3.1082136999999999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0.101184</c:v>
                </c:pt>
                <c:pt idx="1">
                  <c:v>0.13298599999999999</c:v>
                </c:pt>
                <c:pt idx="2">
                  <c:v>7.3090000000000002E-2</c:v>
                </c:pt>
                <c:pt idx="3">
                  <c:v>8.2077999999999998E-2</c:v>
                </c:pt>
                <c:pt idx="4">
                  <c:v>7.1540999999999993E-2</c:v>
                </c:pt>
                <c:pt idx="5">
                  <c:v>7.9228000000000007E-2</c:v>
                </c:pt>
                <c:pt idx="6">
                  <c:v>0.11861099999999999</c:v>
                </c:pt>
                <c:pt idx="7">
                  <c:v>0.101122</c:v>
                </c:pt>
                <c:pt idx="8">
                  <c:v>0.15084900000000001</c:v>
                </c:pt>
                <c:pt idx="9">
                  <c:v>0.112302</c:v>
                </c:pt>
                <c:pt idx="10">
                  <c:v>0.10169599999999999</c:v>
                </c:pt>
                <c:pt idx="11">
                  <c:v>7.4265999999999999E-2</c:v>
                </c:pt>
                <c:pt idx="12">
                  <c:v>0.18309900000000001</c:v>
                </c:pt>
                <c:pt idx="13">
                  <c:v>0.11680699999999999</c:v>
                </c:pt>
                <c:pt idx="14">
                  <c:v>0.148892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6.3358170000000005E-2</c:v>
                </c:pt>
                <c:pt idx="1">
                  <c:v>8.8785370000000002E-2</c:v>
                </c:pt>
                <c:pt idx="2">
                  <c:v>9.244956E-2</c:v>
                </c:pt>
                <c:pt idx="3">
                  <c:v>0.13804013000000001</c:v>
                </c:pt>
                <c:pt idx="4">
                  <c:v>9.0122729999999998E-2</c:v>
                </c:pt>
                <c:pt idx="5">
                  <c:v>5.0342489999999997E-2</c:v>
                </c:pt>
                <c:pt idx="6">
                  <c:v>0.29161543000000001</c:v>
                </c:pt>
                <c:pt idx="7">
                  <c:v>6.5770540000000002E-2</c:v>
                </c:pt>
                <c:pt idx="8">
                  <c:v>7.9278570000000007E-2</c:v>
                </c:pt>
                <c:pt idx="9">
                  <c:v>8.5914340000000006E-2</c:v>
                </c:pt>
                <c:pt idx="10">
                  <c:v>7.0277850000000003E-2</c:v>
                </c:pt>
                <c:pt idx="11">
                  <c:v>4.3254010000000002E-2</c:v>
                </c:pt>
                <c:pt idx="12">
                  <c:v>9.8707760000000005E-2</c:v>
                </c:pt>
                <c:pt idx="13">
                  <c:v>5.9226109999999998E-2</c:v>
                </c:pt>
                <c:pt idx="14">
                  <c:v>8.1026609999999999E-2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9.7372999999999994</c:v>
                </c:pt>
                <c:pt idx="1">
                  <c:v>10.195327799999999</c:v>
                </c:pt>
                <c:pt idx="2">
                  <c:v>10.6565894</c:v>
                </c:pt>
                <c:pt idx="3">
                  <c:v>11.0745491</c:v>
                </c:pt>
                <c:pt idx="4">
                  <c:v>11.5004042</c:v>
                </c:pt>
                <c:pt idx="5">
                  <c:v>11.640670099999999</c:v>
                </c:pt>
                <c:pt idx="6">
                  <c:v>12.095553900000001</c:v>
                </c:pt>
                <c:pt idx="7">
                  <c:v>12.3549965</c:v>
                </c:pt>
                <c:pt idx="8">
                  <c:v>13.2130942</c:v>
                </c:pt>
                <c:pt idx="9">
                  <c:v>13.2835848</c:v>
                </c:pt>
                <c:pt idx="10">
                  <c:v>13.6103383</c:v>
                </c:pt>
                <c:pt idx="11">
                  <c:v>14.025723899999999</c:v>
                </c:pt>
                <c:pt idx="12">
                  <c:v>14.576347800000001</c:v>
                </c:pt>
                <c:pt idx="13">
                  <c:v>15.125691</c:v>
                </c:pt>
                <c:pt idx="14">
                  <c:v>15.9655328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89.526655099999999</c:v>
                </c:pt>
                <c:pt idx="1">
                  <c:v>87.145188899999994</c:v>
                </c:pt>
                <c:pt idx="2">
                  <c:v>87.253442100000001</c:v>
                </c:pt>
                <c:pt idx="3">
                  <c:v>86.933424400000007</c:v>
                </c:pt>
                <c:pt idx="4">
                  <c:v>85.862021100000007</c:v>
                </c:pt>
                <c:pt idx="5">
                  <c:v>85.855988199999999</c:v>
                </c:pt>
                <c:pt idx="6">
                  <c:v>85.583094299999999</c:v>
                </c:pt>
                <c:pt idx="7">
                  <c:v>85.140165600000003</c:v>
                </c:pt>
                <c:pt idx="8">
                  <c:v>85.100778399999996</c:v>
                </c:pt>
                <c:pt idx="9">
                  <c:v>84.213150299999995</c:v>
                </c:pt>
                <c:pt idx="10">
                  <c:v>83.5932411</c:v>
                </c:pt>
                <c:pt idx="11">
                  <c:v>82.552356000000003</c:v>
                </c:pt>
                <c:pt idx="12">
                  <c:v>81.937131600000001</c:v>
                </c:pt>
                <c:pt idx="13">
                  <c:v>81.945715199999995</c:v>
                </c:pt>
                <c:pt idx="14">
                  <c:v>79.446689000000006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1.6521281000000001</c:v>
                </c:pt>
                <c:pt idx="1">
                  <c:v>1.8571599000000001</c:v>
                </c:pt>
                <c:pt idx="2">
                  <c:v>1.4615931</c:v>
                </c:pt>
                <c:pt idx="3">
                  <c:v>1.5766407</c:v>
                </c:pt>
                <c:pt idx="4">
                  <c:v>1.7906717999999999</c:v>
                </c:pt>
                <c:pt idx="5">
                  <c:v>1.8532124999999999</c:v>
                </c:pt>
                <c:pt idx="6">
                  <c:v>1.6034835000000001</c:v>
                </c:pt>
                <c:pt idx="7">
                  <c:v>1.7229715000000001</c:v>
                </c:pt>
                <c:pt idx="8">
                  <c:v>1.6212909</c:v>
                </c:pt>
                <c:pt idx="9">
                  <c:v>1.7830957999999999</c:v>
                </c:pt>
                <c:pt idx="10">
                  <c:v>1.6620935999999999</c:v>
                </c:pt>
                <c:pt idx="11">
                  <c:v>1.5781601000000001</c:v>
                </c:pt>
                <c:pt idx="12">
                  <c:v>1.7603143000000001</c:v>
                </c:pt>
                <c:pt idx="13">
                  <c:v>1.6904108</c:v>
                </c:pt>
                <c:pt idx="14">
                  <c:v>1.8118989000000001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2.5457203000000002</c:v>
                </c:pt>
                <c:pt idx="1">
                  <c:v>2.9748397999999998</c:v>
                </c:pt>
                <c:pt idx="2">
                  <c:v>3.1958031</c:v>
                </c:pt>
                <c:pt idx="3">
                  <c:v>2.8155652999999998</c:v>
                </c:pt>
                <c:pt idx="4">
                  <c:v>3.5859708000000001</c:v>
                </c:pt>
                <c:pt idx="5">
                  <c:v>3.3186382999999999</c:v>
                </c:pt>
                <c:pt idx="6">
                  <c:v>3.0480632000000001</c:v>
                </c:pt>
                <c:pt idx="7">
                  <c:v>3.1582222</c:v>
                </c:pt>
                <c:pt idx="8">
                  <c:v>3.1423133000000001</c:v>
                </c:pt>
                <c:pt idx="9">
                  <c:v>3.3931608999999998</c:v>
                </c:pt>
                <c:pt idx="10">
                  <c:v>2.8395744000000001</c:v>
                </c:pt>
                <c:pt idx="11">
                  <c:v>2.9936425</c:v>
                </c:pt>
                <c:pt idx="12">
                  <c:v>3.4165028999999998</c:v>
                </c:pt>
                <c:pt idx="13">
                  <c:v>3.4069620999999999</c:v>
                </c:pt>
                <c:pt idx="14">
                  <c:v>3.8452861999999999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6.1053000000000003E-2</c:v>
                </c:pt>
                <c:pt idx="1">
                  <c:v>0.112465</c:v>
                </c:pt>
                <c:pt idx="2">
                  <c:v>8.0181000000000002E-2</c:v>
                </c:pt>
                <c:pt idx="3">
                  <c:v>7.3994000000000004E-2</c:v>
                </c:pt>
                <c:pt idx="4">
                  <c:v>5.5524999999999998E-2</c:v>
                </c:pt>
                <c:pt idx="5">
                  <c:v>7.7557000000000001E-2</c:v>
                </c:pt>
                <c:pt idx="6">
                  <c:v>8.6675000000000002E-2</c:v>
                </c:pt>
                <c:pt idx="7">
                  <c:v>0.104889</c:v>
                </c:pt>
                <c:pt idx="8">
                  <c:v>6.7978999999999998E-2</c:v>
                </c:pt>
                <c:pt idx="9">
                  <c:v>0.13197300000000001</c:v>
                </c:pt>
                <c:pt idx="10">
                  <c:v>7.8959000000000001E-2</c:v>
                </c:pt>
                <c:pt idx="11">
                  <c:v>0.140239</c:v>
                </c:pt>
                <c:pt idx="12">
                  <c:v>5.3045000000000002E-2</c:v>
                </c:pt>
                <c:pt idx="13">
                  <c:v>8.7135000000000004E-2</c:v>
                </c:pt>
                <c:pt idx="14">
                  <c:v>0.14048099999999999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0.10082976</c:v>
                </c:pt>
                <c:pt idx="1">
                  <c:v>0.10848362</c:v>
                </c:pt>
                <c:pt idx="2">
                  <c:v>7.1017849999999993E-2</c:v>
                </c:pt>
                <c:pt idx="3">
                  <c:v>0.13850153000000001</c:v>
                </c:pt>
                <c:pt idx="4">
                  <c:v>8.3287059999999996E-2</c:v>
                </c:pt>
                <c:pt idx="5">
                  <c:v>6.5311449999999993E-2</c:v>
                </c:pt>
                <c:pt idx="6">
                  <c:v>7.4292670000000005E-2</c:v>
                </c:pt>
                <c:pt idx="7">
                  <c:v>0.49460696999999998</c:v>
                </c:pt>
                <c:pt idx="8">
                  <c:v>0.10366744999999999</c:v>
                </c:pt>
                <c:pt idx="9">
                  <c:v>9.3847150000000004E-2</c:v>
                </c:pt>
                <c:pt idx="10">
                  <c:v>7.2050379999999997E-2</c:v>
                </c:pt>
                <c:pt idx="11">
                  <c:v>8.4143609999999994E-2</c:v>
                </c:pt>
                <c:pt idx="12">
                  <c:v>3.7328090000000001E-2</c:v>
                </c:pt>
                <c:pt idx="13">
                  <c:v>6.5350930000000002E-2</c:v>
                </c:pt>
                <c:pt idx="14">
                  <c:v>8.9210639999999994E-2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Ústecký kraj</c:v>
                </c:pt>
                <c:pt idx="9">
                  <c:v>Liberecký kraj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6.11361387</c:v>
                </c:pt>
                <c:pt idx="1">
                  <c:v>7.8018631300000001</c:v>
                </c:pt>
                <c:pt idx="2">
                  <c:v>7.9379624800000004</c:v>
                </c:pt>
                <c:pt idx="3">
                  <c:v>8.46187413</c:v>
                </c:pt>
                <c:pt idx="4">
                  <c:v>8.6225245200000007</c:v>
                </c:pt>
                <c:pt idx="5">
                  <c:v>8.8292921900000003</c:v>
                </c:pt>
                <c:pt idx="6">
                  <c:v>9.6043915200000001</c:v>
                </c:pt>
                <c:pt idx="7">
                  <c:v>9.3791450899999997</c:v>
                </c:pt>
                <c:pt idx="8">
                  <c:v>9.9639713099999998</c:v>
                </c:pt>
                <c:pt idx="9">
                  <c:v>10.384773300000001</c:v>
                </c:pt>
                <c:pt idx="10">
                  <c:v>11.7540812</c:v>
                </c:pt>
                <c:pt idx="11">
                  <c:v>12.6514585</c:v>
                </c:pt>
                <c:pt idx="12">
                  <c:v>12.7956778</c:v>
                </c:pt>
                <c:pt idx="13">
                  <c:v>12.804426400000001</c:v>
                </c:pt>
                <c:pt idx="14">
                  <c:v>14.666434199999999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87.668940680000006</c:v>
                </c:pt>
                <c:pt idx="1">
                  <c:v>59.580767440000002</c:v>
                </c:pt>
                <c:pt idx="2">
                  <c:v>59.062714540000002</c:v>
                </c:pt>
                <c:pt idx="3">
                  <c:v>58.992779630000001</c:v>
                </c:pt>
                <c:pt idx="4">
                  <c:v>58.753074740000002</c:v>
                </c:pt>
                <c:pt idx="5">
                  <c:v>58.074312949999999</c:v>
                </c:pt>
                <c:pt idx="6">
                  <c:v>56.917728529999998</c:v>
                </c:pt>
                <c:pt idx="7">
                  <c:v>56.494642210000002</c:v>
                </c:pt>
                <c:pt idx="8">
                  <c:v>55.751272389999997</c:v>
                </c:pt>
                <c:pt idx="9">
                  <c:v>54.929592030000002</c:v>
                </c:pt>
                <c:pt idx="10">
                  <c:v>54.83510485</c:v>
                </c:pt>
                <c:pt idx="11">
                  <c:v>54.503811929999998</c:v>
                </c:pt>
                <c:pt idx="12">
                  <c:v>54.020801140000003</c:v>
                </c:pt>
                <c:pt idx="13">
                  <c:v>52.702364070000002</c:v>
                </c:pt>
                <c:pt idx="14">
                  <c:v>47.08643867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61.738973199999997</c:v>
                </c:pt>
                <c:pt idx="1">
                  <c:v>60.858070499999997</c:v>
                </c:pt>
                <c:pt idx="2">
                  <c:v>60.659628900000001</c:v>
                </c:pt>
                <c:pt idx="3">
                  <c:v>59.341217700000001</c:v>
                </c:pt>
                <c:pt idx="4">
                  <c:v>59.140382299999999</c:v>
                </c:pt>
                <c:pt idx="5">
                  <c:v>59.062714499999998</c:v>
                </c:pt>
                <c:pt idx="6">
                  <c:v>58.555497799999998</c:v>
                </c:pt>
                <c:pt idx="7">
                  <c:v>57.2335019</c:v>
                </c:pt>
                <c:pt idx="8">
                  <c:v>57.229906499999998</c:v>
                </c:pt>
                <c:pt idx="9">
                  <c:v>56.933374700000002</c:v>
                </c:pt>
                <c:pt idx="10">
                  <c:v>56.594195200000001</c:v>
                </c:pt>
                <c:pt idx="11">
                  <c:v>56.545665800000002</c:v>
                </c:pt>
                <c:pt idx="12">
                  <c:v>55.795104100000003</c:v>
                </c:pt>
                <c:pt idx="13">
                  <c:v>54.752379599999998</c:v>
                </c:pt>
                <c:pt idx="14">
                  <c:v>54.1890687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F783B83-3AD1-4960-BF86-D9FA889F5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72945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143935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934134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0136691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2461707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136783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419774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2529269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51884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8332195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199564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541201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0868579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206114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193466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724014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96854692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3182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3164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66303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7005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1481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8021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04578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86633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5167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779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6579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65354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51757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38447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97169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6 135 326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2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A2D910C-7112-4EFA-84EC-5EA2ED209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89867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9427381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000269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687596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201610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313886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5930165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417396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155097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1361558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0872466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013800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3595246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6528893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919122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398264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14229884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3034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6955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08148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41610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056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3302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28794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4032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8798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6113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6146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690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0049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9694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7523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8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BCBFFA2-0E7E-49C7-853D-2F636ABE0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25564"/>
              </p:ext>
            </p:extLst>
          </p:nvPr>
        </p:nvGraphicFramePr>
        <p:xfrm>
          <a:off x="838198" y="1299881"/>
          <a:ext cx="10515604" cy="487708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2844770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059389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6162927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516320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696399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4758361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5682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60207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724181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40609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01086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522596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974753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8407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58785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93777884"/>
                    </a:ext>
                  </a:extLst>
                </a:gridCol>
              </a:tblGrid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1745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97790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62577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798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0866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88273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97229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4828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2293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0876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6967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05420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0031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31311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4780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1 414 440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4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D31E22-876D-47BA-BC67-CC6E61220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1864659"/>
            <a:ext cx="7548283" cy="43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713266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108.342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104.167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196299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1530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465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75+ k 6. 11.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864 727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4395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1 170 454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712 185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165 705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448 005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650 140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52,00–55,99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6. 11. 2021</a:t>
            </a:r>
          </a:p>
        </p:txBody>
      </p:sp>
    </p:spTree>
    <p:extLst>
      <p:ext uri="{BB962C8B-B14F-4D97-AF65-F5344CB8AC3E}">
        <p14:creationId xmlns:p14="http://schemas.microsoft.com/office/powerpoint/2010/main" val="123083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58,00–59,99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850 794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809 857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381 891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346 087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165 997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68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110 199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6. 11. 2021</a:t>
            </a:r>
          </a:p>
        </p:txBody>
      </p:sp>
    </p:spTree>
    <p:extLst>
      <p:ext uri="{BB962C8B-B14F-4D97-AF65-F5344CB8AC3E}">
        <p14:creationId xmlns:p14="http://schemas.microsoft.com/office/powerpoint/2010/main" val="161211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7.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05C4E94-444C-4C97-BC02-689478268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13372"/>
              </p:ext>
            </p:extLst>
          </p:nvPr>
        </p:nvGraphicFramePr>
        <p:xfrm>
          <a:off x="838198" y="1299881"/>
          <a:ext cx="10515604" cy="487708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1927296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271332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8509790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196387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049242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1938331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788577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978876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5889656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927897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53723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0990151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5540274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228284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605488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99407605"/>
                    </a:ext>
                  </a:extLst>
                </a:gridCol>
              </a:tblGrid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4875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24830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1 304 539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2616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4632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58829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77908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8105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6419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8332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0029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42901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94603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1563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99029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5689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1 106 868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1 223 195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1 090 352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6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2663</Words>
  <Application>Microsoft Office PowerPoint</Application>
  <PresentationFormat>Širokoúhlá obrazovka</PresentationFormat>
  <Paragraphs>1217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7. 11. 2021</vt:lpstr>
      <vt:lpstr>Stav očkování obyvatel v ČR k 6. 11. 2021</vt:lpstr>
      <vt:lpstr>Stav očkování obyvatel ve věku 60+ k 6. 11. 2021</vt:lpstr>
      <vt:lpstr>Stav očkování obyvatel ve věku 65+ k 6. 11. 2021</vt:lpstr>
      <vt:lpstr>Stav očkování obyvatel ve věku 75+ k 6. 11. 2021</vt:lpstr>
      <vt:lpstr>Očkovaní v krajích (podle místa podání)</vt:lpstr>
      <vt:lpstr>Očkovaní v krajích (podle místa bydliště)</vt:lpstr>
      <vt:lpstr>Počet podaných dávek k 7. 11. 2021</vt:lpstr>
      <vt:lpstr>Ukončené očkování k 7. 11. 2021</vt:lpstr>
      <vt:lpstr>Posilující očkování k 7. 11. 2021</vt:lpstr>
      <vt:lpstr>Praktičtí lékaři – dávky k 7. 11.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405</cp:revision>
  <cp:lastPrinted>2021-07-19T08:31:38Z</cp:lastPrinted>
  <dcterms:created xsi:type="dcterms:W3CDTF">2021-01-14T19:24:21Z</dcterms:created>
  <dcterms:modified xsi:type="dcterms:W3CDTF">2021-11-10T12:33:15Z</dcterms:modified>
</cp:coreProperties>
</file>