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723" r:id="rId3"/>
    <p:sldId id="764" r:id="rId4"/>
    <p:sldId id="259" r:id="rId5"/>
    <p:sldId id="762" r:id="rId6"/>
    <p:sldId id="1695" r:id="rId7"/>
    <p:sldId id="1696" r:id="rId8"/>
    <p:sldId id="1694" r:id="rId9"/>
    <p:sldId id="719" r:id="rId10"/>
    <p:sldId id="738" r:id="rId11"/>
    <p:sldId id="758" r:id="rId12"/>
    <p:sldId id="760" r:id="rId13"/>
    <p:sldId id="1693" r:id="rId14"/>
    <p:sldId id="752" r:id="rId15"/>
    <p:sldId id="1697" r:id="rId16"/>
    <p:sldId id="750" r:id="rId17"/>
    <p:sldId id="705" r:id="rId18"/>
  </p:sldIdLst>
  <p:sldSz cx="12192000" cy="685800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0E04"/>
    <a:srgbClr val="B31105"/>
    <a:srgbClr val="CFD5EA"/>
    <a:srgbClr val="E9EBF5"/>
    <a:srgbClr val="2B2B82"/>
    <a:srgbClr val="00002F"/>
    <a:srgbClr val="3E2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6" autoAdjust="0"/>
    <p:restoredTop sz="93883" autoAdjust="0"/>
  </p:normalViewPr>
  <p:slideViewPr>
    <p:cSldViewPr snapToGrid="0">
      <p:cViewPr varScale="1">
        <p:scale>
          <a:sx n="79" d="100"/>
          <a:sy n="79" d="100"/>
        </p:scale>
        <p:origin x="165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H:\Z%20-%20COVID%20-%20hl&#225;&#353;en&#237;%20KOPIS\P&#344;EHLEDY%20KOMPLET\WEB%20od%2013.3\210501%20semafor%2030.04_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H:\Z%20-%20COVID%20-%20hl&#225;&#353;en&#237;%20KOPIS\P&#344;EHLEDY%20KOMPLET\WEB%20od%2013.3\210501%20semafor%2030.04_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H:\Z%20-%20COVID%20-%20hl&#225;&#353;en&#237;%20KOPIS\P&#344;EHLEDY%20KOMPLET\WEB%20od%2013.3\210501%20semafor%2030.04_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961\Documents\Grafy%20o&#269;kov&#225;n&#237;\Graf%20o&#269;kov&#225;n&#237;%20a%20dod&#225;vk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961\Documents\Grafy%20o&#269;kov&#225;n&#237;\Kopie%20-%20Grafy%20k%20p&#345;ehledu%20o&#269;kov&#225;n&#237;%20(004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961\Documents\Grafy%20o&#269;kov&#225;n&#237;\Grafy%20k%20p&#345;ehledu%20o&#269;kov&#225;n&#237;%20(004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22317441302161"/>
          <c:y val="3.1031292461268761E-2"/>
          <c:w val="0.85643076022855891"/>
          <c:h val="0.745772794002583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'GRAF KRAJ'!$AZ$1</c:f>
              <c:strCache>
                <c:ptCount val="1"/>
                <c:pt idx="0">
                  <c:v>Denní přírůstky (pátky jsou černé)</c:v>
                </c:pt>
              </c:strCache>
            </c:strRef>
          </c:tx>
          <c:spPr>
            <a:solidFill>
              <a:srgbClr val="00B050"/>
            </a:solidFill>
            <a:ln w="34925">
              <a:solidFill>
                <a:srgbClr val="00B050"/>
              </a:solidFill>
            </a:ln>
          </c:spPr>
          <c:invertIfNegative val="0"/>
          <c:dPt>
            <c:idx val="88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CEAB-4021-BAD9-81946CD5E3AA}"/>
              </c:ext>
            </c:extLst>
          </c:dPt>
          <c:dPt>
            <c:idx val="95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CEAB-4021-BAD9-81946CD5E3AA}"/>
              </c:ext>
            </c:extLst>
          </c:dPt>
          <c:dPt>
            <c:idx val="102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CEAB-4021-BAD9-81946CD5E3AA}"/>
              </c:ext>
            </c:extLst>
          </c:dPt>
          <c:dPt>
            <c:idx val="109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CEAB-4021-BAD9-81946CD5E3AA}"/>
              </c:ext>
            </c:extLst>
          </c:dPt>
          <c:dPt>
            <c:idx val="116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CEAB-4021-BAD9-81946CD5E3AA}"/>
              </c:ext>
            </c:extLst>
          </c:dPt>
          <c:dPt>
            <c:idx val="123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B-CEAB-4021-BAD9-81946CD5E3AA}"/>
              </c:ext>
            </c:extLst>
          </c:dPt>
          <c:dPt>
            <c:idx val="130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D-CEAB-4021-BAD9-81946CD5E3AA}"/>
              </c:ext>
            </c:extLst>
          </c:dPt>
          <c:dPt>
            <c:idx val="137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F-CEAB-4021-BAD9-81946CD5E3AA}"/>
              </c:ext>
            </c:extLst>
          </c:dPt>
          <c:dPt>
            <c:idx val="144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1-CEAB-4021-BAD9-81946CD5E3AA}"/>
              </c:ext>
            </c:extLst>
          </c:dPt>
          <c:dPt>
            <c:idx val="151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3-CEAB-4021-BAD9-81946CD5E3AA}"/>
              </c:ext>
            </c:extLst>
          </c:dPt>
          <c:dPt>
            <c:idx val="158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5-CEAB-4021-BAD9-81946CD5E3AA}"/>
              </c:ext>
            </c:extLst>
          </c:dPt>
          <c:dPt>
            <c:idx val="165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7-CEAB-4021-BAD9-81946CD5E3AA}"/>
              </c:ext>
            </c:extLst>
          </c:dPt>
          <c:dPt>
            <c:idx val="172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9-CEAB-4021-BAD9-81946CD5E3AA}"/>
              </c:ext>
            </c:extLst>
          </c:dPt>
          <c:dPt>
            <c:idx val="179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B-CEAB-4021-BAD9-81946CD5E3AA}"/>
              </c:ext>
            </c:extLst>
          </c:dPt>
          <c:dPt>
            <c:idx val="186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D-CEAB-4021-BAD9-81946CD5E3AA}"/>
              </c:ext>
            </c:extLst>
          </c:dPt>
          <c:dPt>
            <c:idx val="193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F-CEAB-4021-BAD9-81946CD5E3AA}"/>
              </c:ext>
            </c:extLst>
          </c:dPt>
          <c:dPt>
            <c:idx val="200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21-CEAB-4021-BAD9-81946CD5E3AA}"/>
              </c:ext>
            </c:extLst>
          </c:dPt>
          <c:dPt>
            <c:idx val="208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23-CEAB-4021-BAD9-81946CD5E3AA}"/>
              </c:ext>
            </c:extLst>
          </c:dPt>
          <c:dPt>
            <c:idx val="215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25-CEAB-4021-BAD9-81946CD5E3AA}"/>
              </c:ext>
            </c:extLst>
          </c:dPt>
          <c:dPt>
            <c:idx val="222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27-CEAB-4021-BAD9-81946CD5E3AA}"/>
              </c:ext>
            </c:extLst>
          </c:dPt>
          <c:dPt>
            <c:idx val="229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29-CEAB-4021-BAD9-81946CD5E3AA}"/>
              </c:ext>
            </c:extLst>
          </c:dPt>
          <c:dPt>
            <c:idx val="230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rgbClr val="00B050"/>
                </a:solidFill>
              </a:ln>
            </c:spPr>
            <c:extLst>
              <c:ext xmlns:c16="http://schemas.microsoft.com/office/drawing/2014/chart" uri="{C3380CC4-5D6E-409C-BE32-E72D297353CC}">
                <c16:uniqueId val="{0000002B-CEAB-4021-BAD9-81946CD5E3AA}"/>
              </c:ext>
            </c:extLst>
          </c:dPt>
          <c:dPt>
            <c:idx val="236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2D-CEAB-4021-BAD9-81946CD5E3AA}"/>
              </c:ext>
            </c:extLst>
          </c:dPt>
          <c:cat>
            <c:strRef>
              <c:f>'GRAF KRAJ'!$AX$180:$AX$416</c:f>
              <c:strCache>
                <c:ptCount val="237"/>
                <c:pt idx="0">
                  <c:v>7.9.</c:v>
                </c:pt>
                <c:pt idx="1">
                  <c:v>8.9.</c:v>
                </c:pt>
                <c:pt idx="2">
                  <c:v>9.9.</c:v>
                </c:pt>
                <c:pt idx="3">
                  <c:v>10.9.</c:v>
                </c:pt>
                <c:pt idx="4">
                  <c:v>11.9.</c:v>
                </c:pt>
                <c:pt idx="5">
                  <c:v>12.9.</c:v>
                </c:pt>
                <c:pt idx="6">
                  <c:v>13.9.</c:v>
                </c:pt>
                <c:pt idx="7">
                  <c:v>14.9.</c:v>
                </c:pt>
                <c:pt idx="8">
                  <c:v>15.9.</c:v>
                </c:pt>
                <c:pt idx="9">
                  <c:v>16.9.</c:v>
                </c:pt>
                <c:pt idx="10">
                  <c:v>17.9.</c:v>
                </c:pt>
                <c:pt idx="11">
                  <c:v>18.9.</c:v>
                </c:pt>
                <c:pt idx="12">
                  <c:v>19.9.</c:v>
                </c:pt>
                <c:pt idx="13">
                  <c:v>20.9.</c:v>
                </c:pt>
                <c:pt idx="14">
                  <c:v>21.9.</c:v>
                </c:pt>
                <c:pt idx="15">
                  <c:v>22.9.</c:v>
                </c:pt>
                <c:pt idx="16">
                  <c:v>23.9.</c:v>
                </c:pt>
                <c:pt idx="17">
                  <c:v>24.9.</c:v>
                </c:pt>
                <c:pt idx="18">
                  <c:v>25.9.</c:v>
                </c:pt>
                <c:pt idx="19">
                  <c:v>26.9.</c:v>
                </c:pt>
                <c:pt idx="20">
                  <c:v>27.9.</c:v>
                </c:pt>
                <c:pt idx="21">
                  <c:v>28.9.</c:v>
                </c:pt>
                <c:pt idx="22">
                  <c:v>29.9.</c:v>
                </c:pt>
                <c:pt idx="23">
                  <c:v>30.9.</c:v>
                </c:pt>
                <c:pt idx="24">
                  <c:v>1.10.</c:v>
                </c:pt>
                <c:pt idx="25">
                  <c:v>2.10.</c:v>
                </c:pt>
                <c:pt idx="26">
                  <c:v>3.10.</c:v>
                </c:pt>
                <c:pt idx="27">
                  <c:v>4.10.</c:v>
                </c:pt>
                <c:pt idx="28">
                  <c:v>5.10.</c:v>
                </c:pt>
                <c:pt idx="29">
                  <c:v>6.10.</c:v>
                </c:pt>
                <c:pt idx="30">
                  <c:v>7.10.</c:v>
                </c:pt>
                <c:pt idx="31">
                  <c:v>8.10.</c:v>
                </c:pt>
                <c:pt idx="32">
                  <c:v>9.10.</c:v>
                </c:pt>
                <c:pt idx="33">
                  <c:v>10.10.</c:v>
                </c:pt>
                <c:pt idx="34">
                  <c:v>11.10.</c:v>
                </c:pt>
                <c:pt idx="35">
                  <c:v>12.10.</c:v>
                </c:pt>
                <c:pt idx="36">
                  <c:v>13.10.</c:v>
                </c:pt>
                <c:pt idx="37">
                  <c:v>14.10.</c:v>
                </c:pt>
                <c:pt idx="38">
                  <c:v>15.10.</c:v>
                </c:pt>
                <c:pt idx="39">
                  <c:v>16.10.</c:v>
                </c:pt>
                <c:pt idx="40">
                  <c:v>17.10.</c:v>
                </c:pt>
                <c:pt idx="41">
                  <c:v>18.10.</c:v>
                </c:pt>
                <c:pt idx="42">
                  <c:v>19.10.</c:v>
                </c:pt>
                <c:pt idx="43">
                  <c:v>20.10.</c:v>
                </c:pt>
                <c:pt idx="44">
                  <c:v>21.10.</c:v>
                </c:pt>
                <c:pt idx="45">
                  <c:v>22.10.</c:v>
                </c:pt>
                <c:pt idx="46">
                  <c:v>23.10.</c:v>
                </c:pt>
                <c:pt idx="47">
                  <c:v>24.10.</c:v>
                </c:pt>
                <c:pt idx="48">
                  <c:v>25.10.</c:v>
                </c:pt>
                <c:pt idx="49">
                  <c:v>26.10.</c:v>
                </c:pt>
                <c:pt idx="50">
                  <c:v>27.10.</c:v>
                </c:pt>
                <c:pt idx="51">
                  <c:v>28.10.</c:v>
                </c:pt>
                <c:pt idx="52">
                  <c:v>29.10.</c:v>
                </c:pt>
                <c:pt idx="53">
                  <c:v>30.10.</c:v>
                </c:pt>
                <c:pt idx="54">
                  <c:v>31.10.</c:v>
                </c:pt>
                <c:pt idx="55">
                  <c:v>1.11.</c:v>
                </c:pt>
                <c:pt idx="56">
                  <c:v>2.11.</c:v>
                </c:pt>
                <c:pt idx="57">
                  <c:v>3.11.</c:v>
                </c:pt>
                <c:pt idx="58">
                  <c:v>4.11.</c:v>
                </c:pt>
                <c:pt idx="59">
                  <c:v>5.11.</c:v>
                </c:pt>
                <c:pt idx="60">
                  <c:v>6.11.</c:v>
                </c:pt>
                <c:pt idx="61">
                  <c:v>7.11.</c:v>
                </c:pt>
                <c:pt idx="62">
                  <c:v>8.11.</c:v>
                </c:pt>
                <c:pt idx="63">
                  <c:v>9.11.</c:v>
                </c:pt>
                <c:pt idx="64">
                  <c:v>10.11.</c:v>
                </c:pt>
                <c:pt idx="65">
                  <c:v>11.11.</c:v>
                </c:pt>
                <c:pt idx="66">
                  <c:v>12.11.</c:v>
                </c:pt>
                <c:pt idx="67">
                  <c:v>13.11.</c:v>
                </c:pt>
                <c:pt idx="68">
                  <c:v>14.11.</c:v>
                </c:pt>
                <c:pt idx="69">
                  <c:v>15.11.</c:v>
                </c:pt>
                <c:pt idx="70">
                  <c:v>16.11.</c:v>
                </c:pt>
                <c:pt idx="71">
                  <c:v>17.11.</c:v>
                </c:pt>
                <c:pt idx="72">
                  <c:v>18.11.</c:v>
                </c:pt>
                <c:pt idx="73">
                  <c:v>19.11.</c:v>
                </c:pt>
                <c:pt idx="74">
                  <c:v>20.11.</c:v>
                </c:pt>
                <c:pt idx="75">
                  <c:v>21.11.</c:v>
                </c:pt>
                <c:pt idx="76">
                  <c:v>22.11.</c:v>
                </c:pt>
                <c:pt idx="77">
                  <c:v>23.11.</c:v>
                </c:pt>
                <c:pt idx="78">
                  <c:v>24.11.</c:v>
                </c:pt>
                <c:pt idx="79">
                  <c:v>25.11.</c:v>
                </c:pt>
                <c:pt idx="80">
                  <c:v>26.11.</c:v>
                </c:pt>
                <c:pt idx="81">
                  <c:v>27.11.</c:v>
                </c:pt>
                <c:pt idx="82">
                  <c:v>28.11.</c:v>
                </c:pt>
                <c:pt idx="83">
                  <c:v>29.11.</c:v>
                </c:pt>
                <c:pt idx="84">
                  <c:v>30.11.</c:v>
                </c:pt>
                <c:pt idx="85">
                  <c:v>1.12.</c:v>
                </c:pt>
                <c:pt idx="86">
                  <c:v>2.12.</c:v>
                </c:pt>
                <c:pt idx="87">
                  <c:v>3.12.</c:v>
                </c:pt>
                <c:pt idx="88">
                  <c:v>4.12.</c:v>
                </c:pt>
                <c:pt idx="89">
                  <c:v>5.12.</c:v>
                </c:pt>
                <c:pt idx="90">
                  <c:v>6.12.</c:v>
                </c:pt>
                <c:pt idx="91">
                  <c:v>7.12.</c:v>
                </c:pt>
                <c:pt idx="92">
                  <c:v>8.12.</c:v>
                </c:pt>
                <c:pt idx="93">
                  <c:v>9.12.</c:v>
                </c:pt>
                <c:pt idx="94">
                  <c:v>10.12.</c:v>
                </c:pt>
                <c:pt idx="95">
                  <c:v>11.12.</c:v>
                </c:pt>
                <c:pt idx="96">
                  <c:v>12.12.</c:v>
                </c:pt>
                <c:pt idx="97">
                  <c:v>13.12.</c:v>
                </c:pt>
                <c:pt idx="98">
                  <c:v>14.12.</c:v>
                </c:pt>
                <c:pt idx="99">
                  <c:v>15.12.</c:v>
                </c:pt>
                <c:pt idx="100">
                  <c:v>16.12.</c:v>
                </c:pt>
                <c:pt idx="101">
                  <c:v>17.12.</c:v>
                </c:pt>
                <c:pt idx="102">
                  <c:v>18.12.</c:v>
                </c:pt>
                <c:pt idx="103">
                  <c:v>19.12.</c:v>
                </c:pt>
                <c:pt idx="104">
                  <c:v>20.12.</c:v>
                </c:pt>
                <c:pt idx="105">
                  <c:v>21.12.</c:v>
                </c:pt>
                <c:pt idx="106">
                  <c:v>22.12.</c:v>
                </c:pt>
                <c:pt idx="107">
                  <c:v>23.12.</c:v>
                </c:pt>
                <c:pt idx="108">
                  <c:v>24.12.</c:v>
                </c:pt>
                <c:pt idx="109">
                  <c:v>25.12.</c:v>
                </c:pt>
                <c:pt idx="110">
                  <c:v>26.12.</c:v>
                </c:pt>
                <c:pt idx="111">
                  <c:v>27.12.</c:v>
                </c:pt>
                <c:pt idx="112">
                  <c:v>28.12.</c:v>
                </c:pt>
                <c:pt idx="113">
                  <c:v>29.12.</c:v>
                </c:pt>
                <c:pt idx="114">
                  <c:v>30.12.</c:v>
                </c:pt>
                <c:pt idx="115">
                  <c:v>31.12.</c:v>
                </c:pt>
                <c:pt idx="116">
                  <c:v>1.1.</c:v>
                </c:pt>
                <c:pt idx="117">
                  <c:v>2.1.</c:v>
                </c:pt>
                <c:pt idx="118">
                  <c:v>3.1.</c:v>
                </c:pt>
                <c:pt idx="119">
                  <c:v>4.1.</c:v>
                </c:pt>
                <c:pt idx="120">
                  <c:v>5.1.</c:v>
                </c:pt>
                <c:pt idx="121">
                  <c:v>6.1.</c:v>
                </c:pt>
                <c:pt idx="122">
                  <c:v>7.1.</c:v>
                </c:pt>
                <c:pt idx="123">
                  <c:v>8.1.</c:v>
                </c:pt>
                <c:pt idx="124">
                  <c:v>9.1.</c:v>
                </c:pt>
                <c:pt idx="125">
                  <c:v>10.1.</c:v>
                </c:pt>
                <c:pt idx="126">
                  <c:v>11.1.</c:v>
                </c:pt>
                <c:pt idx="127">
                  <c:v>12.1.</c:v>
                </c:pt>
                <c:pt idx="128">
                  <c:v>13.1.</c:v>
                </c:pt>
                <c:pt idx="129">
                  <c:v>14.1.</c:v>
                </c:pt>
                <c:pt idx="130">
                  <c:v>15.1.</c:v>
                </c:pt>
                <c:pt idx="131">
                  <c:v>16.1.</c:v>
                </c:pt>
                <c:pt idx="132">
                  <c:v>17.1.</c:v>
                </c:pt>
                <c:pt idx="133">
                  <c:v>18.1.</c:v>
                </c:pt>
                <c:pt idx="134">
                  <c:v>19.1.</c:v>
                </c:pt>
                <c:pt idx="135">
                  <c:v>20.1.</c:v>
                </c:pt>
                <c:pt idx="136">
                  <c:v>21.1.</c:v>
                </c:pt>
                <c:pt idx="137">
                  <c:v>22.1.</c:v>
                </c:pt>
                <c:pt idx="138">
                  <c:v>23.1.</c:v>
                </c:pt>
                <c:pt idx="139">
                  <c:v>24.1.</c:v>
                </c:pt>
                <c:pt idx="140">
                  <c:v>25.1.</c:v>
                </c:pt>
                <c:pt idx="141">
                  <c:v>26.1.</c:v>
                </c:pt>
                <c:pt idx="142">
                  <c:v>27.1.</c:v>
                </c:pt>
                <c:pt idx="143">
                  <c:v>28.1.</c:v>
                </c:pt>
                <c:pt idx="144">
                  <c:v>29.1.</c:v>
                </c:pt>
                <c:pt idx="145">
                  <c:v>30.1.</c:v>
                </c:pt>
                <c:pt idx="146">
                  <c:v>31.1.</c:v>
                </c:pt>
                <c:pt idx="147">
                  <c:v>1.2.</c:v>
                </c:pt>
                <c:pt idx="148">
                  <c:v>2.2.</c:v>
                </c:pt>
                <c:pt idx="149">
                  <c:v>3.2.</c:v>
                </c:pt>
                <c:pt idx="150">
                  <c:v>4.2.</c:v>
                </c:pt>
                <c:pt idx="151">
                  <c:v>5.2.</c:v>
                </c:pt>
                <c:pt idx="152">
                  <c:v>6.2.</c:v>
                </c:pt>
                <c:pt idx="153">
                  <c:v>7.2.</c:v>
                </c:pt>
                <c:pt idx="154">
                  <c:v>8.2.</c:v>
                </c:pt>
                <c:pt idx="155">
                  <c:v>9.2.</c:v>
                </c:pt>
                <c:pt idx="156">
                  <c:v>10.2.</c:v>
                </c:pt>
                <c:pt idx="157">
                  <c:v>11.2.</c:v>
                </c:pt>
                <c:pt idx="158">
                  <c:v>12.2.</c:v>
                </c:pt>
                <c:pt idx="159">
                  <c:v>13.2.</c:v>
                </c:pt>
                <c:pt idx="160">
                  <c:v>14.2.</c:v>
                </c:pt>
                <c:pt idx="161">
                  <c:v>15.2.</c:v>
                </c:pt>
                <c:pt idx="162">
                  <c:v>16.2.</c:v>
                </c:pt>
                <c:pt idx="163">
                  <c:v>17.2.</c:v>
                </c:pt>
                <c:pt idx="164">
                  <c:v>18.2.</c:v>
                </c:pt>
                <c:pt idx="165">
                  <c:v>19.2.</c:v>
                </c:pt>
                <c:pt idx="166">
                  <c:v>20.2.</c:v>
                </c:pt>
                <c:pt idx="167">
                  <c:v>21.2.</c:v>
                </c:pt>
                <c:pt idx="168">
                  <c:v>22.2.</c:v>
                </c:pt>
                <c:pt idx="169">
                  <c:v>23.2.</c:v>
                </c:pt>
                <c:pt idx="170">
                  <c:v>24.2.</c:v>
                </c:pt>
                <c:pt idx="171">
                  <c:v>25.2.</c:v>
                </c:pt>
                <c:pt idx="172">
                  <c:v>26.2.</c:v>
                </c:pt>
                <c:pt idx="173">
                  <c:v>27.2.</c:v>
                </c:pt>
                <c:pt idx="174">
                  <c:v>28.2.</c:v>
                </c:pt>
                <c:pt idx="175">
                  <c:v>1.3.</c:v>
                </c:pt>
                <c:pt idx="176">
                  <c:v>2.3.</c:v>
                </c:pt>
                <c:pt idx="177">
                  <c:v>3.3.</c:v>
                </c:pt>
                <c:pt idx="178">
                  <c:v>4.3.</c:v>
                </c:pt>
                <c:pt idx="179">
                  <c:v>5.3.</c:v>
                </c:pt>
                <c:pt idx="180">
                  <c:v>6.3.</c:v>
                </c:pt>
                <c:pt idx="181">
                  <c:v>7.3.</c:v>
                </c:pt>
                <c:pt idx="182">
                  <c:v>8.3.</c:v>
                </c:pt>
                <c:pt idx="183">
                  <c:v>9.3.</c:v>
                </c:pt>
                <c:pt idx="184">
                  <c:v>10.3.</c:v>
                </c:pt>
                <c:pt idx="185">
                  <c:v>11.3.</c:v>
                </c:pt>
                <c:pt idx="186">
                  <c:v>12.3.</c:v>
                </c:pt>
                <c:pt idx="187">
                  <c:v>13.3.</c:v>
                </c:pt>
                <c:pt idx="188">
                  <c:v>14.3.</c:v>
                </c:pt>
                <c:pt idx="189">
                  <c:v>15.3.</c:v>
                </c:pt>
                <c:pt idx="190">
                  <c:v>16.3.</c:v>
                </c:pt>
                <c:pt idx="191">
                  <c:v>17.3.</c:v>
                </c:pt>
                <c:pt idx="192">
                  <c:v>18.3.</c:v>
                </c:pt>
                <c:pt idx="193">
                  <c:v>19.3.</c:v>
                </c:pt>
                <c:pt idx="194">
                  <c:v>20.3.</c:v>
                </c:pt>
                <c:pt idx="195">
                  <c:v>21.3.</c:v>
                </c:pt>
                <c:pt idx="196">
                  <c:v>22.3.</c:v>
                </c:pt>
                <c:pt idx="197">
                  <c:v>23.3.</c:v>
                </c:pt>
                <c:pt idx="198">
                  <c:v>24.3.</c:v>
                </c:pt>
                <c:pt idx="199">
                  <c:v>25.3.</c:v>
                </c:pt>
                <c:pt idx="200">
                  <c:v>26.3.</c:v>
                </c:pt>
                <c:pt idx="201">
                  <c:v>27.3.</c:v>
                </c:pt>
                <c:pt idx="202">
                  <c:v>28.3.</c:v>
                </c:pt>
                <c:pt idx="203">
                  <c:v>29.3.</c:v>
                </c:pt>
                <c:pt idx="204">
                  <c:v>30.3.</c:v>
                </c:pt>
                <c:pt idx="205">
                  <c:v>31.3.</c:v>
                </c:pt>
                <c:pt idx="206">
                  <c:v>1.4.</c:v>
                </c:pt>
                <c:pt idx="207">
                  <c:v>1.4.</c:v>
                </c:pt>
                <c:pt idx="208">
                  <c:v>2.4.</c:v>
                </c:pt>
                <c:pt idx="209">
                  <c:v>3.4.</c:v>
                </c:pt>
                <c:pt idx="210">
                  <c:v>4.4.</c:v>
                </c:pt>
                <c:pt idx="211">
                  <c:v>5.4.</c:v>
                </c:pt>
                <c:pt idx="212">
                  <c:v>6.4.</c:v>
                </c:pt>
                <c:pt idx="213">
                  <c:v>7.4.</c:v>
                </c:pt>
                <c:pt idx="214">
                  <c:v>8.4.</c:v>
                </c:pt>
                <c:pt idx="215">
                  <c:v>9.4.</c:v>
                </c:pt>
                <c:pt idx="216">
                  <c:v>10.4.</c:v>
                </c:pt>
                <c:pt idx="217">
                  <c:v>11.4.</c:v>
                </c:pt>
                <c:pt idx="218">
                  <c:v>12.4.</c:v>
                </c:pt>
                <c:pt idx="219">
                  <c:v>13.4.</c:v>
                </c:pt>
                <c:pt idx="220">
                  <c:v>14.4.</c:v>
                </c:pt>
                <c:pt idx="221">
                  <c:v>15.4.</c:v>
                </c:pt>
                <c:pt idx="222">
                  <c:v>16.4.</c:v>
                </c:pt>
                <c:pt idx="223">
                  <c:v>17.4.</c:v>
                </c:pt>
                <c:pt idx="224">
                  <c:v>18.4.</c:v>
                </c:pt>
                <c:pt idx="225">
                  <c:v>19.4.</c:v>
                </c:pt>
                <c:pt idx="226">
                  <c:v>20.4.</c:v>
                </c:pt>
                <c:pt idx="227">
                  <c:v>21.4.</c:v>
                </c:pt>
                <c:pt idx="228">
                  <c:v>22.4.</c:v>
                </c:pt>
                <c:pt idx="229">
                  <c:v>23.4.</c:v>
                </c:pt>
                <c:pt idx="230">
                  <c:v>24.4.</c:v>
                </c:pt>
                <c:pt idx="231">
                  <c:v>25.4.</c:v>
                </c:pt>
                <c:pt idx="232">
                  <c:v>26.4.</c:v>
                </c:pt>
                <c:pt idx="233">
                  <c:v>27.4.</c:v>
                </c:pt>
                <c:pt idx="234">
                  <c:v>28.4.</c:v>
                </c:pt>
                <c:pt idx="235">
                  <c:v>29.4.</c:v>
                </c:pt>
                <c:pt idx="236">
                  <c:v>30.4.</c:v>
                </c:pt>
              </c:strCache>
            </c:strRef>
          </c:cat>
          <c:val>
            <c:numRef>
              <c:f>'GRAF KRAJ'!$AZ$180:$AZ$416</c:f>
              <c:numCache>
                <c:formatCode>0</c:formatCode>
                <c:ptCount val="237"/>
                <c:pt idx="0">
                  <c:v>34</c:v>
                </c:pt>
                <c:pt idx="1">
                  <c:v>61</c:v>
                </c:pt>
                <c:pt idx="2">
                  <c:v>38</c:v>
                </c:pt>
                <c:pt idx="3">
                  <c:v>66</c:v>
                </c:pt>
                <c:pt idx="4">
                  <c:v>69</c:v>
                </c:pt>
                <c:pt idx="5">
                  <c:v>26</c:v>
                </c:pt>
                <c:pt idx="6">
                  <c:v>36</c:v>
                </c:pt>
                <c:pt idx="7">
                  <c:v>92</c:v>
                </c:pt>
                <c:pt idx="8">
                  <c:v>98</c:v>
                </c:pt>
                <c:pt idx="9">
                  <c:v>76</c:v>
                </c:pt>
                <c:pt idx="10">
                  <c:v>86</c:v>
                </c:pt>
                <c:pt idx="11">
                  <c:v>71</c:v>
                </c:pt>
                <c:pt idx="12">
                  <c:v>21</c:v>
                </c:pt>
                <c:pt idx="13">
                  <c:v>19</c:v>
                </c:pt>
                <c:pt idx="14">
                  <c:v>107</c:v>
                </c:pt>
                <c:pt idx="15">
                  <c:v>78</c:v>
                </c:pt>
                <c:pt idx="16">
                  <c:v>83</c:v>
                </c:pt>
                <c:pt idx="17">
                  <c:v>86</c:v>
                </c:pt>
                <c:pt idx="18">
                  <c:v>112</c:v>
                </c:pt>
                <c:pt idx="19">
                  <c:v>44</c:v>
                </c:pt>
                <c:pt idx="20">
                  <c:v>24</c:v>
                </c:pt>
                <c:pt idx="21">
                  <c:v>19</c:v>
                </c:pt>
                <c:pt idx="22">
                  <c:v>83</c:v>
                </c:pt>
                <c:pt idx="23">
                  <c:v>163</c:v>
                </c:pt>
                <c:pt idx="24">
                  <c:v>97</c:v>
                </c:pt>
                <c:pt idx="25">
                  <c:v>172</c:v>
                </c:pt>
                <c:pt idx="26">
                  <c:v>67</c:v>
                </c:pt>
                <c:pt idx="27">
                  <c:v>68</c:v>
                </c:pt>
                <c:pt idx="28">
                  <c:v>172</c:v>
                </c:pt>
                <c:pt idx="29">
                  <c:v>237</c:v>
                </c:pt>
                <c:pt idx="30">
                  <c:v>209</c:v>
                </c:pt>
                <c:pt idx="31">
                  <c:v>234</c:v>
                </c:pt>
                <c:pt idx="32">
                  <c:v>312</c:v>
                </c:pt>
                <c:pt idx="33">
                  <c:v>170</c:v>
                </c:pt>
                <c:pt idx="34">
                  <c:v>110</c:v>
                </c:pt>
                <c:pt idx="35">
                  <c:v>404</c:v>
                </c:pt>
                <c:pt idx="36">
                  <c:v>527</c:v>
                </c:pt>
                <c:pt idx="37">
                  <c:v>550</c:v>
                </c:pt>
                <c:pt idx="38">
                  <c:v>571</c:v>
                </c:pt>
                <c:pt idx="39">
                  <c:v>712</c:v>
                </c:pt>
                <c:pt idx="40">
                  <c:v>329</c:v>
                </c:pt>
                <c:pt idx="41">
                  <c:v>336</c:v>
                </c:pt>
                <c:pt idx="42">
                  <c:v>876</c:v>
                </c:pt>
                <c:pt idx="43">
                  <c:v>884</c:v>
                </c:pt>
                <c:pt idx="44">
                  <c:v>958</c:v>
                </c:pt>
                <c:pt idx="45">
                  <c:v>585</c:v>
                </c:pt>
                <c:pt idx="46">
                  <c:v>1077</c:v>
                </c:pt>
                <c:pt idx="47">
                  <c:v>641</c:v>
                </c:pt>
                <c:pt idx="48">
                  <c:v>546</c:v>
                </c:pt>
                <c:pt idx="49">
                  <c:v>887</c:v>
                </c:pt>
                <c:pt idx="50">
                  <c:v>914</c:v>
                </c:pt>
                <c:pt idx="51">
                  <c:v>581</c:v>
                </c:pt>
                <c:pt idx="52">
                  <c:v>1029</c:v>
                </c:pt>
                <c:pt idx="53">
                  <c:v>742</c:v>
                </c:pt>
                <c:pt idx="54">
                  <c:v>483</c:v>
                </c:pt>
                <c:pt idx="55">
                  <c:v>444</c:v>
                </c:pt>
                <c:pt idx="56">
                  <c:v>909</c:v>
                </c:pt>
                <c:pt idx="57">
                  <c:v>798</c:v>
                </c:pt>
                <c:pt idx="58">
                  <c:v>708</c:v>
                </c:pt>
                <c:pt idx="59">
                  <c:v>613</c:v>
                </c:pt>
                <c:pt idx="60">
                  <c:v>589</c:v>
                </c:pt>
                <c:pt idx="61">
                  <c:v>298</c:v>
                </c:pt>
                <c:pt idx="62">
                  <c:v>281</c:v>
                </c:pt>
                <c:pt idx="63">
                  <c:v>488</c:v>
                </c:pt>
                <c:pt idx="64">
                  <c:v>554</c:v>
                </c:pt>
                <c:pt idx="65">
                  <c:v>439</c:v>
                </c:pt>
                <c:pt idx="66">
                  <c:v>315</c:v>
                </c:pt>
                <c:pt idx="67">
                  <c:v>399</c:v>
                </c:pt>
                <c:pt idx="68">
                  <c:v>147</c:v>
                </c:pt>
                <c:pt idx="69">
                  <c:v>115</c:v>
                </c:pt>
                <c:pt idx="70">
                  <c:v>357</c:v>
                </c:pt>
                <c:pt idx="71">
                  <c:v>184</c:v>
                </c:pt>
                <c:pt idx="72">
                  <c:v>363</c:v>
                </c:pt>
                <c:pt idx="73">
                  <c:v>341</c:v>
                </c:pt>
                <c:pt idx="74">
                  <c:v>290</c:v>
                </c:pt>
                <c:pt idx="75">
                  <c:v>177</c:v>
                </c:pt>
                <c:pt idx="76">
                  <c:v>109</c:v>
                </c:pt>
                <c:pt idx="77">
                  <c:v>278</c:v>
                </c:pt>
                <c:pt idx="78">
                  <c:v>326</c:v>
                </c:pt>
                <c:pt idx="79">
                  <c:v>235</c:v>
                </c:pt>
                <c:pt idx="80">
                  <c:v>223</c:v>
                </c:pt>
                <c:pt idx="81">
                  <c:v>238</c:v>
                </c:pt>
                <c:pt idx="82">
                  <c:v>153</c:v>
                </c:pt>
                <c:pt idx="83">
                  <c:v>74</c:v>
                </c:pt>
                <c:pt idx="84">
                  <c:v>220</c:v>
                </c:pt>
                <c:pt idx="85">
                  <c:v>278</c:v>
                </c:pt>
                <c:pt idx="86">
                  <c:v>200</c:v>
                </c:pt>
                <c:pt idx="87">
                  <c:v>206</c:v>
                </c:pt>
                <c:pt idx="88">
                  <c:v>281</c:v>
                </c:pt>
                <c:pt idx="89">
                  <c:v>151</c:v>
                </c:pt>
                <c:pt idx="90">
                  <c:v>78</c:v>
                </c:pt>
                <c:pt idx="91">
                  <c:v>282</c:v>
                </c:pt>
                <c:pt idx="92">
                  <c:v>350</c:v>
                </c:pt>
                <c:pt idx="93">
                  <c:v>300</c:v>
                </c:pt>
                <c:pt idx="94">
                  <c:v>347</c:v>
                </c:pt>
                <c:pt idx="95">
                  <c:v>327</c:v>
                </c:pt>
                <c:pt idx="96">
                  <c:v>184</c:v>
                </c:pt>
                <c:pt idx="97">
                  <c:v>153</c:v>
                </c:pt>
                <c:pt idx="98">
                  <c:v>394</c:v>
                </c:pt>
                <c:pt idx="99">
                  <c:v>396</c:v>
                </c:pt>
                <c:pt idx="100">
                  <c:v>405</c:v>
                </c:pt>
                <c:pt idx="101">
                  <c:v>419</c:v>
                </c:pt>
                <c:pt idx="102">
                  <c:v>456</c:v>
                </c:pt>
                <c:pt idx="103">
                  <c:v>281</c:v>
                </c:pt>
                <c:pt idx="104">
                  <c:v>331</c:v>
                </c:pt>
                <c:pt idx="105">
                  <c:v>656</c:v>
                </c:pt>
                <c:pt idx="106">
                  <c:v>727</c:v>
                </c:pt>
                <c:pt idx="107">
                  <c:v>691</c:v>
                </c:pt>
                <c:pt idx="108">
                  <c:v>237</c:v>
                </c:pt>
                <c:pt idx="109">
                  <c:v>50</c:v>
                </c:pt>
                <c:pt idx="110">
                  <c:v>284</c:v>
                </c:pt>
                <c:pt idx="111">
                  <c:v>579</c:v>
                </c:pt>
                <c:pt idx="112">
                  <c:v>1023</c:v>
                </c:pt>
                <c:pt idx="113">
                  <c:v>1034</c:v>
                </c:pt>
                <c:pt idx="114">
                  <c:v>1097</c:v>
                </c:pt>
                <c:pt idx="115">
                  <c:v>785</c:v>
                </c:pt>
                <c:pt idx="116">
                  <c:v>82</c:v>
                </c:pt>
                <c:pt idx="117">
                  <c:v>643</c:v>
                </c:pt>
                <c:pt idx="118">
                  <c:v>656</c:v>
                </c:pt>
                <c:pt idx="119">
                  <c:v>1257</c:v>
                </c:pt>
                <c:pt idx="120">
                  <c:v>1202</c:v>
                </c:pt>
                <c:pt idx="121">
                  <c:v>1112</c:v>
                </c:pt>
                <c:pt idx="122">
                  <c:v>1105</c:v>
                </c:pt>
                <c:pt idx="123">
                  <c:v>1026</c:v>
                </c:pt>
                <c:pt idx="124">
                  <c:v>568</c:v>
                </c:pt>
                <c:pt idx="125">
                  <c:v>567</c:v>
                </c:pt>
                <c:pt idx="126">
                  <c:v>923</c:v>
                </c:pt>
                <c:pt idx="127">
                  <c:v>805</c:v>
                </c:pt>
                <c:pt idx="128">
                  <c:v>809</c:v>
                </c:pt>
                <c:pt idx="129">
                  <c:v>764</c:v>
                </c:pt>
                <c:pt idx="130">
                  <c:v>730</c:v>
                </c:pt>
                <c:pt idx="131">
                  <c:v>518</c:v>
                </c:pt>
                <c:pt idx="132">
                  <c:v>472</c:v>
                </c:pt>
                <c:pt idx="133">
                  <c:v>906</c:v>
                </c:pt>
                <c:pt idx="134">
                  <c:v>926</c:v>
                </c:pt>
                <c:pt idx="135">
                  <c:v>868</c:v>
                </c:pt>
                <c:pt idx="136">
                  <c:v>720</c:v>
                </c:pt>
                <c:pt idx="137">
                  <c:v>830</c:v>
                </c:pt>
                <c:pt idx="138">
                  <c:v>472</c:v>
                </c:pt>
                <c:pt idx="139">
                  <c:v>494</c:v>
                </c:pt>
                <c:pt idx="140">
                  <c:v>891</c:v>
                </c:pt>
                <c:pt idx="141">
                  <c:v>856</c:v>
                </c:pt>
                <c:pt idx="142">
                  <c:v>905</c:v>
                </c:pt>
                <c:pt idx="143">
                  <c:v>859</c:v>
                </c:pt>
                <c:pt idx="144">
                  <c:v>810</c:v>
                </c:pt>
                <c:pt idx="145">
                  <c:v>408</c:v>
                </c:pt>
                <c:pt idx="146">
                  <c:v>495</c:v>
                </c:pt>
                <c:pt idx="147">
                  <c:v>951</c:v>
                </c:pt>
                <c:pt idx="148">
                  <c:v>1017</c:v>
                </c:pt>
                <c:pt idx="149">
                  <c:v>945</c:v>
                </c:pt>
                <c:pt idx="150">
                  <c:v>895</c:v>
                </c:pt>
                <c:pt idx="151">
                  <c:v>893</c:v>
                </c:pt>
                <c:pt idx="152">
                  <c:v>488</c:v>
                </c:pt>
                <c:pt idx="153">
                  <c:v>465</c:v>
                </c:pt>
                <c:pt idx="154">
                  <c:v>973</c:v>
                </c:pt>
                <c:pt idx="155">
                  <c:v>946</c:v>
                </c:pt>
                <c:pt idx="156">
                  <c:v>995</c:v>
                </c:pt>
                <c:pt idx="157">
                  <c:v>890</c:v>
                </c:pt>
                <c:pt idx="158">
                  <c:v>798</c:v>
                </c:pt>
                <c:pt idx="159">
                  <c:v>460</c:v>
                </c:pt>
                <c:pt idx="160">
                  <c:v>424</c:v>
                </c:pt>
                <c:pt idx="161">
                  <c:v>988</c:v>
                </c:pt>
                <c:pt idx="162">
                  <c:v>962</c:v>
                </c:pt>
                <c:pt idx="163">
                  <c:v>1007</c:v>
                </c:pt>
                <c:pt idx="164">
                  <c:v>945</c:v>
                </c:pt>
                <c:pt idx="165">
                  <c:v>851</c:v>
                </c:pt>
                <c:pt idx="166">
                  <c:v>544</c:v>
                </c:pt>
                <c:pt idx="167">
                  <c:v>564</c:v>
                </c:pt>
                <c:pt idx="168">
                  <c:v>1079</c:v>
                </c:pt>
                <c:pt idx="169">
                  <c:v>1063</c:v>
                </c:pt>
                <c:pt idx="170">
                  <c:v>956</c:v>
                </c:pt>
                <c:pt idx="171">
                  <c:v>892</c:v>
                </c:pt>
                <c:pt idx="172">
                  <c:v>934</c:v>
                </c:pt>
                <c:pt idx="173">
                  <c:v>538</c:v>
                </c:pt>
                <c:pt idx="174">
                  <c:v>484</c:v>
                </c:pt>
                <c:pt idx="175">
                  <c:v>965</c:v>
                </c:pt>
                <c:pt idx="176">
                  <c:v>863</c:v>
                </c:pt>
                <c:pt idx="177">
                  <c:v>850</c:v>
                </c:pt>
                <c:pt idx="178">
                  <c:v>773</c:v>
                </c:pt>
                <c:pt idx="179">
                  <c:v>803</c:v>
                </c:pt>
                <c:pt idx="180">
                  <c:v>407</c:v>
                </c:pt>
                <c:pt idx="181">
                  <c:v>373</c:v>
                </c:pt>
                <c:pt idx="182">
                  <c:v>662</c:v>
                </c:pt>
                <c:pt idx="183">
                  <c:v>713</c:v>
                </c:pt>
                <c:pt idx="184">
                  <c:v>651</c:v>
                </c:pt>
                <c:pt idx="185">
                  <c:v>556</c:v>
                </c:pt>
                <c:pt idx="186">
                  <c:v>496</c:v>
                </c:pt>
                <c:pt idx="187">
                  <c:v>278</c:v>
                </c:pt>
                <c:pt idx="188">
                  <c:v>247</c:v>
                </c:pt>
                <c:pt idx="189">
                  <c:v>577</c:v>
                </c:pt>
                <c:pt idx="190">
                  <c:v>487</c:v>
                </c:pt>
                <c:pt idx="191">
                  <c:v>421</c:v>
                </c:pt>
                <c:pt idx="192">
                  <c:v>346</c:v>
                </c:pt>
                <c:pt idx="193">
                  <c:v>290</c:v>
                </c:pt>
                <c:pt idx="194">
                  <c:v>191</c:v>
                </c:pt>
                <c:pt idx="195">
                  <c:v>155</c:v>
                </c:pt>
                <c:pt idx="196">
                  <c:v>378</c:v>
                </c:pt>
                <c:pt idx="197">
                  <c:v>312</c:v>
                </c:pt>
                <c:pt idx="198">
                  <c:v>250</c:v>
                </c:pt>
                <c:pt idx="199">
                  <c:v>198</c:v>
                </c:pt>
                <c:pt idx="200">
                  <c:v>209</c:v>
                </c:pt>
                <c:pt idx="201">
                  <c:v>126</c:v>
                </c:pt>
                <c:pt idx="202">
                  <c:v>114</c:v>
                </c:pt>
                <c:pt idx="203">
                  <c:v>238</c:v>
                </c:pt>
                <c:pt idx="204">
                  <c:v>232</c:v>
                </c:pt>
                <c:pt idx="205">
                  <c:v>147</c:v>
                </c:pt>
                <c:pt idx="206">
                  <c:v>161</c:v>
                </c:pt>
                <c:pt idx="207">
                  <c:v>56</c:v>
                </c:pt>
                <c:pt idx="208">
                  <c:v>56</c:v>
                </c:pt>
                <c:pt idx="209">
                  <c:v>77</c:v>
                </c:pt>
                <c:pt idx="210">
                  <c:v>80</c:v>
                </c:pt>
                <c:pt idx="211">
                  <c:v>46</c:v>
                </c:pt>
                <c:pt idx="212">
                  <c:v>165</c:v>
                </c:pt>
                <c:pt idx="213">
                  <c:v>135</c:v>
                </c:pt>
                <c:pt idx="214">
                  <c:v>97</c:v>
                </c:pt>
                <c:pt idx="215">
                  <c:v>83</c:v>
                </c:pt>
                <c:pt idx="216">
                  <c:v>53</c:v>
                </c:pt>
                <c:pt idx="217">
                  <c:v>48</c:v>
                </c:pt>
                <c:pt idx="218">
                  <c:v>99</c:v>
                </c:pt>
                <c:pt idx="219">
                  <c:v>73</c:v>
                </c:pt>
                <c:pt idx="220">
                  <c:v>73</c:v>
                </c:pt>
                <c:pt idx="221">
                  <c:v>64</c:v>
                </c:pt>
                <c:pt idx="222">
                  <c:v>41</c:v>
                </c:pt>
                <c:pt idx="223">
                  <c:v>47</c:v>
                </c:pt>
                <c:pt idx="224">
                  <c:v>26</c:v>
                </c:pt>
                <c:pt idx="225">
                  <c:v>65</c:v>
                </c:pt>
                <c:pt idx="226">
                  <c:v>57</c:v>
                </c:pt>
                <c:pt idx="227">
                  <c:v>52</c:v>
                </c:pt>
                <c:pt idx="228">
                  <c:v>30</c:v>
                </c:pt>
                <c:pt idx="229">
                  <c:v>44</c:v>
                </c:pt>
                <c:pt idx="230">
                  <c:v>33</c:v>
                </c:pt>
                <c:pt idx="231">
                  <c:v>17</c:v>
                </c:pt>
                <c:pt idx="232">
                  <c:v>68</c:v>
                </c:pt>
                <c:pt idx="233">
                  <c:v>45</c:v>
                </c:pt>
                <c:pt idx="234">
                  <c:v>52</c:v>
                </c:pt>
                <c:pt idx="235">
                  <c:v>40</c:v>
                </c:pt>
                <c:pt idx="236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E-CEAB-4021-BAD9-81946CD5E3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9721472"/>
        <c:axId val="76420224"/>
      </c:barChart>
      <c:lineChart>
        <c:grouping val="standard"/>
        <c:varyColors val="0"/>
        <c:ser>
          <c:idx val="1"/>
          <c:order val="1"/>
          <c:tx>
            <c:strRef>
              <c:f>'GRAF KRAJ'!$BA$1</c:f>
              <c:strCache>
                <c:ptCount val="1"/>
                <c:pt idx="0">
                  <c:v>Klouzavý 7 denní průměr</c:v>
                </c:pt>
              </c:strCache>
            </c:strRef>
          </c:tx>
          <c:spPr>
            <a:ln w="50800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'GRAF KRAJ'!$AX$180:$AX$416</c:f>
              <c:strCache>
                <c:ptCount val="237"/>
                <c:pt idx="0">
                  <c:v>7.9.</c:v>
                </c:pt>
                <c:pt idx="1">
                  <c:v>8.9.</c:v>
                </c:pt>
                <c:pt idx="2">
                  <c:v>9.9.</c:v>
                </c:pt>
                <c:pt idx="3">
                  <c:v>10.9.</c:v>
                </c:pt>
                <c:pt idx="4">
                  <c:v>11.9.</c:v>
                </c:pt>
                <c:pt idx="5">
                  <c:v>12.9.</c:v>
                </c:pt>
                <c:pt idx="6">
                  <c:v>13.9.</c:v>
                </c:pt>
                <c:pt idx="7">
                  <c:v>14.9.</c:v>
                </c:pt>
                <c:pt idx="8">
                  <c:v>15.9.</c:v>
                </c:pt>
                <c:pt idx="9">
                  <c:v>16.9.</c:v>
                </c:pt>
                <c:pt idx="10">
                  <c:v>17.9.</c:v>
                </c:pt>
                <c:pt idx="11">
                  <c:v>18.9.</c:v>
                </c:pt>
                <c:pt idx="12">
                  <c:v>19.9.</c:v>
                </c:pt>
                <c:pt idx="13">
                  <c:v>20.9.</c:v>
                </c:pt>
                <c:pt idx="14">
                  <c:v>21.9.</c:v>
                </c:pt>
                <c:pt idx="15">
                  <c:v>22.9.</c:v>
                </c:pt>
                <c:pt idx="16">
                  <c:v>23.9.</c:v>
                </c:pt>
                <c:pt idx="17">
                  <c:v>24.9.</c:v>
                </c:pt>
                <c:pt idx="18">
                  <c:v>25.9.</c:v>
                </c:pt>
                <c:pt idx="19">
                  <c:v>26.9.</c:v>
                </c:pt>
                <c:pt idx="20">
                  <c:v>27.9.</c:v>
                </c:pt>
                <c:pt idx="21">
                  <c:v>28.9.</c:v>
                </c:pt>
                <c:pt idx="22">
                  <c:v>29.9.</c:v>
                </c:pt>
                <c:pt idx="23">
                  <c:v>30.9.</c:v>
                </c:pt>
                <c:pt idx="24">
                  <c:v>1.10.</c:v>
                </c:pt>
                <c:pt idx="25">
                  <c:v>2.10.</c:v>
                </c:pt>
                <c:pt idx="26">
                  <c:v>3.10.</c:v>
                </c:pt>
                <c:pt idx="27">
                  <c:v>4.10.</c:v>
                </c:pt>
                <c:pt idx="28">
                  <c:v>5.10.</c:v>
                </c:pt>
                <c:pt idx="29">
                  <c:v>6.10.</c:v>
                </c:pt>
                <c:pt idx="30">
                  <c:v>7.10.</c:v>
                </c:pt>
                <c:pt idx="31">
                  <c:v>8.10.</c:v>
                </c:pt>
                <c:pt idx="32">
                  <c:v>9.10.</c:v>
                </c:pt>
                <c:pt idx="33">
                  <c:v>10.10.</c:v>
                </c:pt>
                <c:pt idx="34">
                  <c:v>11.10.</c:v>
                </c:pt>
                <c:pt idx="35">
                  <c:v>12.10.</c:v>
                </c:pt>
                <c:pt idx="36">
                  <c:v>13.10.</c:v>
                </c:pt>
                <c:pt idx="37">
                  <c:v>14.10.</c:v>
                </c:pt>
                <c:pt idx="38">
                  <c:v>15.10.</c:v>
                </c:pt>
                <c:pt idx="39">
                  <c:v>16.10.</c:v>
                </c:pt>
                <c:pt idx="40">
                  <c:v>17.10.</c:v>
                </c:pt>
                <c:pt idx="41">
                  <c:v>18.10.</c:v>
                </c:pt>
                <c:pt idx="42">
                  <c:v>19.10.</c:v>
                </c:pt>
                <c:pt idx="43">
                  <c:v>20.10.</c:v>
                </c:pt>
                <c:pt idx="44">
                  <c:v>21.10.</c:v>
                </c:pt>
                <c:pt idx="45">
                  <c:v>22.10.</c:v>
                </c:pt>
                <c:pt idx="46">
                  <c:v>23.10.</c:v>
                </c:pt>
                <c:pt idx="47">
                  <c:v>24.10.</c:v>
                </c:pt>
                <c:pt idx="48">
                  <c:v>25.10.</c:v>
                </c:pt>
                <c:pt idx="49">
                  <c:v>26.10.</c:v>
                </c:pt>
                <c:pt idx="50">
                  <c:v>27.10.</c:v>
                </c:pt>
                <c:pt idx="51">
                  <c:v>28.10.</c:v>
                </c:pt>
                <c:pt idx="52">
                  <c:v>29.10.</c:v>
                </c:pt>
                <c:pt idx="53">
                  <c:v>30.10.</c:v>
                </c:pt>
                <c:pt idx="54">
                  <c:v>31.10.</c:v>
                </c:pt>
                <c:pt idx="55">
                  <c:v>1.11.</c:v>
                </c:pt>
                <c:pt idx="56">
                  <c:v>2.11.</c:v>
                </c:pt>
                <c:pt idx="57">
                  <c:v>3.11.</c:v>
                </c:pt>
                <c:pt idx="58">
                  <c:v>4.11.</c:v>
                </c:pt>
                <c:pt idx="59">
                  <c:v>5.11.</c:v>
                </c:pt>
                <c:pt idx="60">
                  <c:v>6.11.</c:v>
                </c:pt>
                <c:pt idx="61">
                  <c:v>7.11.</c:v>
                </c:pt>
                <c:pt idx="62">
                  <c:v>8.11.</c:v>
                </c:pt>
                <c:pt idx="63">
                  <c:v>9.11.</c:v>
                </c:pt>
                <c:pt idx="64">
                  <c:v>10.11.</c:v>
                </c:pt>
                <c:pt idx="65">
                  <c:v>11.11.</c:v>
                </c:pt>
                <c:pt idx="66">
                  <c:v>12.11.</c:v>
                </c:pt>
                <c:pt idx="67">
                  <c:v>13.11.</c:v>
                </c:pt>
                <c:pt idx="68">
                  <c:v>14.11.</c:v>
                </c:pt>
                <c:pt idx="69">
                  <c:v>15.11.</c:v>
                </c:pt>
                <c:pt idx="70">
                  <c:v>16.11.</c:v>
                </c:pt>
                <c:pt idx="71">
                  <c:v>17.11.</c:v>
                </c:pt>
                <c:pt idx="72">
                  <c:v>18.11.</c:v>
                </c:pt>
                <c:pt idx="73">
                  <c:v>19.11.</c:v>
                </c:pt>
                <c:pt idx="74">
                  <c:v>20.11.</c:v>
                </c:pt>
                <c:pt idx="75">
                  <c:v>21.11.</c:v>
                </c:pt>
                <c:pt idx="76">
                  <c:v>22.11.</c:v>
                </c:pt>
                <c:pt idx="77">
                  <c:v>23.11.</c:v>
                </c:pt>
                <c:pt idx="78">
                  <c:v>24.11.</c:v>
                </c:pt>
                <c:pt idx="79">
                  <c:v>25.11.</c:v>
                </c:pt>
                <c:pt idx="80">
                  <c:v>26.11.</c:v>
                </c:pt>
                <c:pt idx="81">
                  <c:v>27.11.</c:v>
                </c:pt>
                <c:pt idx="82">
                  <c:v>28.11.</c:v>
                </c:pt>
                <c:pt idx="83">
                  <c:v>29.11.</c:v>
                </c:pt>
                <c:pt idx="84">
                  <c:v>30.11.</c:v>
                </c:pt>
                <c:pt idx="85">
                  <c:v>1.12.</c:v>
                </c:pt>
                <c:pt idx="86">
                  <c:v>2.12.</c:v>
                </c:pt>
                <c:pt idx="87">
                  <c:v>3.12.</c:v>
                </c:pt>
                <c:pt idx="88">
                  <c:v>4.12.</c:v>
                </c:pt>
                <c:pt idx="89">
                  <c:v>5.12.</c:v>
                </c:pt>
                <c:pt idx="90">
                  <c:v>6.12.</c:v>
                </c:pt>
                <c:pt idx="91">
                  <c:v>7.12.</c:v>
                </c:pt>
                <c:pt idx="92">
                  <c:v>8.12.</c:v>
                </c:pt>
                <c:pt idx="93">
                  <c:v>9.12.</c:v>
                </c:pt>
                <c:pt idx="94">
                  <c:v>10.12.</c:v>
                </c:pt>
                <c:pt idx="95">
                  <c:v>11.12.</c:v>
                </c:pt>
                <c:pt idx="96">
                  <c:v>12.12.</c:v>
                </c:pt>
                <c:pt idx="97">
                  <c:v>13.12.</c:v>
                </c:pt>
                <c:pt idx="98">
                  <c:v>14.12.</c:v>
                </c:pt>
                <c:pt idx="99">
                  <c:v>15.12.</c:v>
                </c:pt>
                <c:pt idx="100">
                  <c:v>16.12.</c:v>
                </c:pt>
                <c:pt idx="101">
                  <c:v>17.12.</c:v>
                </c:pt>
                <c:pt idx="102">
                  <c:v>18.12.</c:v>
                </c:pt>
                <c:pt idx="103">
                  <c:v>19.12.</c:v>
                </c:pt>
                <c:pt idx="104">
                  <c:v>20.12.</c:v>
                </c:pt>
                <c:pt idx="105">
                  <c:v>21.12.</c:v>
                </c:pt>
                <c:pt idx="106">
                  <c:v>22.12.</c:v>
                </c:pt>
                <c:pt idx="107">
                  <c:v>23.12.</c:v>
                </c:pt>
                <c:pt idx="108">
                  <c:v>24.12.</c:v>
                </c:pt>
                <c:pt idx="109">
                  <c:v>25.12.</c:v>
                </c:pt>
                <c:pt idx="110">
                  <c:v>26.12.</c:v>
                </c:pt>
                <c:pt idx="111">
                  <c:v>27.12.</c:v>
                </c:pt>
                <c:pt idx="112">
                  <c:v>28.12.</c:v>
                </c:pt>
                <c:pt idx="113">
                  <c:v>29.12.</c:v>
                </c:pt>
                <c:pt idx="114">
                  <c:v>30.12.</c:v>
                </c:pt>
                <c:pt idx="115">
                  <c:v>31.12.</c:v>
                </c:pt>
                <c:pt idx="116">
                  <c:v>1.1.</c:v>
                </c:pt>
                <c:pt idx="117">
                  <c:v>2.1.</c:v>
                </c:pt>
                <c:pt idx="118">
                  <c:v>3.1.</c:v>
                </c:pt>
                <c:pt idx="119">
                  <c:v>4.1.</c:v>
                </c:pt>
                <c:pt idx="120">
                  <c:v>5.1.</c:v>
                </c:pt>
                <c:pt idx="121">
                  <c:v>6.1.</c:v>
                </c:pt>
                <c:pt idx="122">
                  <c:v>7.1.</c:v>
                </c:pt>
                <c:pt idx="123">
                  <c:v>8.1.</c:v>
                </c:pt>
                <c:pt idx="124">
                  <c:v>9.1.</c:v>
                </c:pt>
                <c:pt idx="125">
                  <c:v>10.1.</c:v>
                </c:pt>
                <c:pt idx="126">
                  <c:v>11.1.</c:v>
                </c:pt>
                <c:pt idx="127">
                  <c:v>12.1.</c:v>
                </c:pt>
                <c:pt idx="128">
                  <c:v>13.1.</c:v>
                </c:pt>
                <c:pt idx="129">
                  <c:v>14.1.</c:v>
                </c:pt>
                <c:pt idx="130">
                  <c:v>15.1.</c:v>
                </c:pt>
                <c:pt idx="131">
                  <c:v>16.1.</c:v>
                </c:pt>
                <c:pt idx="132">
                  <c:v>17.1.</c:v>
                </c:pt>
                <c:pt idx="133">
                  <c:v>18.1.</c:v>
                </c:pt>
                <c:pt idx="134">
                  <c:v>19.1.</c:v>
                </c:pt>
                <c:pt idx="135">
                  <c:v>20.1.</c:v>
                </c:pt>
                <c:pt idx="136">
                  <c:v>21.1.</c:v>
                </c:pt>
                <c:pt idx="137">
                  <c:v>22.1.</c:v>
                </c:pt>
                <c:pt idx="138">
                  <c:v>23.1.</c:v>
                </c:pt>
                <c:pt idx="139">
                  <c:v>24.1.</c:v>
                </c:pt>
                <c:pt idx="140">
                  <c:v>25.1.</c:v>
                </c:pt>
                <c:pt idx="141">
                  <c:v>26.1.</c:v>
                </c:pt>
                <c:pt idx="142">
                  <c:v>27.1.</c:v>
                </c:pt>
                <c:pt idx="143">
                  <c:v>28.1.</c:v>
                </c:pt>
                <c:pt idx="144">
                  <c:v>29.1.</c:v>
                </c:pt>
                <c:pt idx="145">
                  <c:v>30.1.</c:v>
                </c:pt>
                <c:pt idx="146">
                  <c:v>31.1.</c:v>
                </c:pt>
                <c:pt idx="147">
                  <c:v>1.2.</c:v>
                </c:pt>
                <c:pt idx="148">
                  <c:v>2.2.</c:v>
                </c:pt>
                <c:pt idx="149">
                  <c:v>3.2.</c:v>
                </c:pt>
                <c:pt idx="150">
                  <c:v>4.2.</c:v>
                </c:pt>
                <c:pt idx="151">
                  <c:v>5.2.</c:v>
                </c:pt>
                <c:pt idx="152">
                  <c:v>6.2.</c:v>
                </c:pt>
                <c:pt idx="153">
                  <c:v>7.2.</c:v>
                </c:pt>
                <c:pt idx="154">
                  <c:v>8.2.</c:v>
                </c:pt>
                <c:pt idx="155">
                  <c:v>9.2.</c:v>
                </c:pt>
                <c:pt idx="156">
                  <c:v>10.2.</c:v>
                </c:pt>
                <c:pt idx="157">
                  <c:v>11.2.</c:v>
                </c:pt>
                <c:pt idx="158">
                  <c:v>12.2.</c:v>
                </c:pt>
                <c:pt idx="159">
                  <c:v>13.2.</c:v>
                </c:pt>
                <c:pt idx="160">
                  <c:v>14.2.</c:v>
                </c:pt>
                <c:pt idx="161">
                  <c:v>15.2.</c:v>
                </c:pt>
                <c:pt idx="162">
                  <c:v>16.2.</c:v>
                </c:pt>
                <c:pt idx="163">
                  <c:v>17.2.</c:v>
                </c:pt>
                <c:pt idx="164">
                  <c:v>18.2.</c:v>
                </c:pt>
                <c:pt idx="165">
                  <c:v>19.2.</c:v>
                </c:pt>
                <c:pt idx="166">
                  <c:v>20.2.</c:v>
                </c:pt>
                <c:pt idx="167">
                  <c:v>21.2.</c:v>
                </c:pt>
                <c:pt idx="168">
                  <c:v>22.2.</c:v>
                </c:pt>
                <c:pt idx="169">
                  <c:v>23.2.</c:v>
                </c:pt>
                <c:pt idx="170">
                  <c:v>24.2.</c:v>
                </c:pt>
                <c:pt idx="171">
                  <c:v>25.2.</c:v>
                </c:pt>
                <c:pt idx="172">
                  <c:v>26.2.</c:v>
                </c:pt>
                <c:pt idx="173">
                  <c:v>27.2.</c:v>
                </c:pt>
                <c:pt idx="174">
                  <c:v>28.2.</c:v>
                </c:pt>
                <c:pt idx="175">
                  <c:v>1.3.</c:v>
                </c:pt>
                <c:pt idx="176">
                  <c:v>2.3.</c:v>
                </c:pt>
                <c:pt idx="177">
                  <c:v>3.3.</c:v>
                </c:pt>
                <c:pt idx="178">
                  <c:v>4.3.</c:v>
                </c:pt>
                <c:pt idx="179">
                  <c:v>5.3.</c:v>
                </c:pt>
                <c:pt idx="180">
                  <c:v>6.3.</c:v>
                </c:pt>
                <c:pt idx="181">
                  <c:v>7.3.</c:v>
                </c:pt>
                <c:pt idx="182">
                  <c:v>8.3.</c:v>
                </c:pt>
                <c:pt idx="183">
                  <c:v>9.3.</c:v>
                </c:pt>
                <c:pt idx="184">
                  <c:v>10.3.</c:v>
                </c:pt>
                <c:pt idx="185">
                  <c:v>11.3.</c:v>
                </c:pt>
                <c:pt idx="186">
                  <c:v>12.3.</c:v>
                </c:pt>
                <c:pt idx="187">
                  <c:v>13.3.</c:v>
                </c:pt>
                <c:pt idx="188">
                  <c:v>14.3.</c:v>
                </c:pt>
                <c:pt idx="189">
                  <c:v>15.3.</c:v>
                </c:pt>
                <c:pt idx="190">
                  <c:v>16.3.</c:v>
                </c:pt>
                <c:pt idx="191">
                  <c:v>17.3.</c:v>
                </c:pt>
                <c:pt idx="192">
                  <c:v>18.3.</c:v>
                </c:pt>
                <c:pt idx="193">
                  <c:v>19.3.</c:v>
                </c:pt>
                <c:pt idx="194">
                  <c:v>20.3.</c:v>
                </c:pt>
                <c:pt idx="195">
                  <c:v>21.3.</c:v>
                </c:pt>
                <c:pt idx="196">
                  <c:v>22.3.</c:v>
                </c:pt>
                <c:pt idx="197">
                  <c:v>23.3.</c:v>
                </c:pt>
                <c:pt idx="198">
                  <c:v>24.3.</c:v>
                </c:pt>
                <c:pt idx="199">
                  <c:v>25.3.</c:v>
                </c:pt>
                <c:pt idx="200">
                  <c:v>26.3.</c:v>
                </c:pt>
                <c:pt idx="201">
                  <c:v>27.3.</c:v>
                </c:pt>
                <c:pt idx="202">
                  <c:v>28.3.</c:v>
                </c:pt>
                <c:pt idx="203">
                  <c:v>29.3.</c:v>
                </c:pt>
                <c:pt idx="204">
                  <c:v>30.3.</c:v>
                </c:pt>
                <c:pt idx="205">
                  <c:v>31.3.</c:v>
                </c:pt>
                <c:pt idx="206">
                  <c:v>1.4.</c:v>
                </c:pt>
                <c:pt idx="207">
                  <c:v>1.4.</c:v>
                </c:pt>
                <c:pt idx="208">
                  <c:v>2.4.</c:v>
                </c:pt>
                <c:pt idx="209">
                  <c:v>3.4.</c:v>
                </c:pt>
                <c:pt idx="210">
                  <c:v>4.4.</c:v>
                </c:pt>
                <c:pt idx="211">
                  <c:v>5.4.</c:v>
                </c:pt>
                <c:pt idx="212">
                  <c:v>6.4.</c:v>
                </c:pt>
                <c:pt idx="213">
                  <c:v>7.4.</c:v>
                </c:pt>
                <c:pt idx="214">
                  <c:v>8.4.</c:v>
                </c:pt>
                <c:pt idx="215">
                  <c:v>9.4.</c:v>
                </c:pt>
                <c:pt idx="216">
                  <c:v>10.4.</c:v>
                </c:pt>
                <c:pt idx="217">
                  <c:v>11.4.</c:v>
                </c:pt>
                <c:pt idx="218">
                  <c:v>12.4.</c:v>
                </c:pt>
                <c:pt idx="219">
                  <c:v>13.4.</c:v>
                </c:pt>
                <c:pt idx="220">
                  <c:v>14.4.</c:v>
                </c:pt>
                <c:pt idx="221">
                  <c:v>15.4.</c:v>
                </c:pt>
                <c:pt idx="222">
                  <c:v>16.4.</c:v>
                </c:pt>
                <c:pt idx="223">
                  <c:v>17.4.</c:v>
                </c:pt>
                <c:pt idx="224">
                  <c:v>18.4.</c:v>
                </c:pt>
                <c:pt idx="225">
                  <c:v>19.4.</c:v>
                </c:pt>
                <c:pt idx="226">
                  <c:v>20.4.</c:v>
                </c:pt>
                <c:pt idx="227">
                  <c:v>21.4.</c:v>
                </c:pt>
                <c:pt idx="228">
                  <c:v>22.4.</c:v>
                </c:pt>
                <c:pt idx="229">
                  <c:v>23.4.</c:v>
                </c:pt>
                <c:pt idx="230">
                  <c:v>24.4.</c:v>
                </c:pt>
                <c:pt idx="231">
                  <c:v>25.4.</c:v>
                </c:pt>
                <c:pt idx="232">
                  <c:v>26.4.</c:v>
                </c:pt>
                <c:pt idx="233">
                  <c:v>27.4.</c:v>
                </c:pt>
                <c:pt idx="234">
                  <c:v>28.4.</c:v>
                </c:pt>
                <c:pt idx="235">
                  <c:v>29.4.</c:v>
                </c:pt>
                <c:pt idx="236">
                  <c:v>30.4.</c:v>
                </c:pt>
              </c:strCache>
            </c:strRef>
          </c:cat>
          <c:val>
            <c:numRef>
              <c:f>'GRAF KRAJ'!$BA$180:$BA$416</c:f>
              <c:numCache>
                <c:formatCode>0</c:formatCode>
                <c:ptCount val="237"/>
                <c:pt idx="0">
                  <c:v>20.571428571428573</c:v>
                </c:pt>
                <c:pt idx="1">
                  <c:v>25.714285714285715</c:v>
                </c:pt>
                <c:pt idx="2">
                  <c:v>28.571428571428573</c:v>
                </c:pt>
                <c:pt idx="3">
                  <c:v>33</c:v>
                </c:pt>
                <c:pt idx="4">
                  <c:v>40.285714285714285</c:v>
                </c:pt>
                <c:pt idx="5">
                  <c:v>43</c:v>
                </c:pt>
                <c:pt idx="6">
                  <c:v>47.142857142857146</c:v>
                </c:pt>
                <c:pt idx="7">
                  <c:v>55.428571428571431</c:v>
                </c:pt>
                <c:pt idx="8">
                  <c:v>60.714285714285715</c:v>
                </c:pt>
                <c:pt idx="9">
                  <c:v>66.142857142857139</c:v>
                </c:pt>
                <c:pt idx="10">
                  <c:v>69</c:v>
                </c:pt>
                <c:pt idx="11">
                  <c:v>69.285714285714292</c:v>
                </c:pt>
                <c:pt idx="12">
                  <c:v>68.571428571428569</c:v>
                </c:pt>
                <c:pt idx="13">
                  <c:v>66.142857142857139</c:v>
                </c:pt>
                <c:pt idx="14">
                  <c:v>68.285714285714292</c:v>
                </c:pt>
                <c:pt idx="15">
                  <c:v>65.428571428571431</c:v>
                </c:pt>
                <c:pt idx="16">
                  <c:v>66.428571428571431</c:v>
                </c:pt>
                <c:pt idx="17">
                  <c:v>66.428571428571431</c:v>
                </c:pt>
                <c:pt idx="18">
                  <c:v>72.285714285714292</c:v>
                </c:pt>
                <c:pt idx="19">
                  <c:v>75.571428571428569</c:v>
                </c:pt>
                <c:pt idx="20">
                  <c:v>76.285714285714292</c:v>
                </c:pt>
                <c:pt idx="21">
                  <c:v>63.714285714285715</c:v>
                </c:pt>
                <c:pt idx="22">
                  <c:v>64.428571428571431</c:v>
                </c:pt>
                <c:pt idx="23">
                  <c:v>75.857142857142861</c:v>
                </c:pt>
                <c:pt idx="24">
                  <c:v>77.428571428571431</c:v>
                </c:pt>
                <c:pt idx="25">
                  <c:v>86</c:v>
                </c:pt>
                <c:pt idx="26">
                  <c:v>89.285714285714292</c:v>
                </c:pt>
                <c:pt idx="27">
                  <c:v>95.571428571428569</c:v>
                </c:pt>
                <c:pt idx="28">
                  <c:v>117.42857142857143</c:v>
                </c:pt>
                <c:pt idx="29">
                  <c:v>139.42857142857142</c:v>
                </c:pt>
                <c:pt idx="30">
                  <c:v>146</c:v>
                </c:pt>
                <c:pt idx="31">
                  <c:v>165.57142857142858</c:v>
                </c:pt>
                <c:pt idx="32">
                  <c:v>185.57142857142858</c:v>
                </c:pt>
                <c:pt idx="33">
                  <c:v>200.28571428571428</c:v>
                </c:pt>
                <c:pt idx="34">
                  <c:v>206.28571428571428</c:v>
                </c:pt>
                <c:pt idx="35">
                  <c:v>239.42857142857142</c:v>
                </c:pt>
                <c:pt idx="36">
                  <c:v>280.85714285714283</c:v>
                </c:pt>
                <c:pt idx="37">
                  <c:v>329.57142857142856</c:v>
                </c:pt>
                <c:pt idx="38">
                  <c:v>377.71428571428572</c:v>
                </c:pt>
                <c:pt idx="39">
                  <c:v>434.85714285714283</c:v>
                </c:pt>
                <c:pt idx="40">
                  <c:v>457.57142857142856</c:v>
                </c:pt>
                <c:pt idx="41">
                  <c:v>489.85714285714283</c:v>
                </c:pt>
                <c:pt idx="42">
                  <c:v>557.28571428571433</c:v>
                </c:pt>
                <c:pt idx="43">
                  <c:v>608.28571428571433</c:v>
                </c:pt>
                <c:pt idx="44">
                  <c:v>666.57142857142856</c:v>
                </c:pt>
                <c:pt idx="45">
                  <c:v>668.57142857142856</c:v>
                </c:pt>
                <c:pt idx="46">
                  <c:v>720.71428571428567</c:v>
                </c:pt>
                <c:pt idx="47">
                  <c:v>765.28571428571433</c:v>
                </c:pt>
                <c:pt idx="48">
                  <c:v>795.28571428571433</c:v>
                </c:pt>
                <c:pt idx="49">
                  <c:v>796.85714285714289</c:v>
                </c:pt>
                <c:pt idx="50">
                  <c:v>801.14285714285711</c:v>
                </c:pt>
                <c:pt idx="51">
                  <c:v>747.28571428571433</c:v>
                </c:pt>
                <c:pt idx="52">
                  <c:v>810.71428571428567</c:v>
                </c:pt>
                <c:pt idx="53">
                  <c:v>762.85714285714289</c:v>
                </c:pt>
                <c:pt idx="54">
                  <c:v>740.28571428571433</c:v>
                </c:pt>
                <c:pt idx="55">
                  <c:v>725.71428571428567</c:v>
                </c:pt>
                <c:pt idx="56">
                  <c:v>728.85714285714289</c:v>
                </c:pt>
                <c:pt idx="57">
                  <c:v>712.28571428571433</c:v>
                </c:pt>
                <c:pt idx="58">
                  <c:v>730.42857142857144</c:v>
                </c:pt>
                <c:pt idx="59">
                  <c:v>671</c:v>
                </c:pt>
                <c:pt idx="60">
                  <c:v>649.14285714285711</c:v>
                </c:pt>
                <c:pt idx="61">
                  <c:v>622.71428571428567</c:v>
                </c:pt>
                <c:pt idx="62">
                  <c:v>599.42857142857144</c:v>
                </c:pt>
                <c:pt idx="63">
                  <c:v>539.28571428571433</c:v>
                </c:pt>
                <c:pt idx="64">
                  <c:v>504.42857142857144</c:v>
                </c:pt>
                <c:pt idx="65">
                  <c:v>466</c:v>
                </c:pt>
                <c:pt idx="66">
                  <c:v>423.42857142857144</c:v>
                </c:pt>
                <c:pt idx="67">
                  <c:v>396.28571428571428</c:v>
                </c:pt>
                <c:pt idx="68">
                  <c:v>374.71428571428572</c:v>
                </c:pt>
                <c:pt idx="69">
                  <c:v>351</c:v>
                </c:pt>
                <c:pt idx="70">
                  <c:v>332.28571428571428</c:v>
                </c:pt>
                <c:pt idx="71">
                  <c:v>279.42857142857144</c:v>
                </c:pt>
                <c:pt idx="72">
                  <c:v>268.57142857142856</c:v>
                </c:pt>
                <c:pt idx="73">
                  <c:v>272.28571428571428</c:v>
                </c:pt>
                <c:pt idx="74">
                  <c:v>256.71428571428572</c:v>
                </c:pt>
                <c:pt idx="75">
                  <c:v>261</c:v>
                </c:pt>
                <c:pt idx="76">
                  <c:v>260.14285714285717</c:v>
                </c:pt>
                <c:pt idx="77">
                  <c:v>248.85714285714286</c:v>
                </c:pt>
                <c:pt idx="78">
                  <c:v>269.14285714285717</c:v>
                </c:pt>
                <c:pt idx="79">
                  <c:v>250.85714285714286</c:v>
                </c:pt>
                <c:pt idx="80">
                  <c:v>234</c:v>
                </c:pt>
                <c:pt idx="81">
                  <c:v>226.57142857142858</c:v>
                </c:pt>
                <c:pt idx="82">
                  <c:v>223.14285714285714</c:v>
                </c:pt>
                <c:pt idx="83">
                  <c:v>218.14285714285714</c:v>
                </c:pt>
                <c:pt idx="84">
                  <c:v>209.85714285714286</c:v>
                </c:pt>
                <c:pt idx="85">
                  <c:v>203</c:v>
                </c:pt>
                <c:pt idx="86">
                  <c:v>198</c:v>
                </c:pt>
                <c:pt idx="87">
                  <c:v>195.57142857142858</c:v>
                </c:pt>
                <c:pt idx="88">
                  <c:v>201.71428571428572</c:v>
                </c:pt>
                <c:pt idx="89">
                  <c:v>201.42857142857142</c:v>
                </c:pt>
                <c:pt idx="90">
                  <c:v>202</c:v>
                </c:pt>
                <c:pt idx="91">
                  <c:v>210.85714285714286</c:v>
                </c:pt>
                <c:pt idx="92">
                  <c:v>221.14285714285714</c:v>
                </c:pt>
                <c:pt idx="93">
                  <c:v>235.42857142857142</c:v>
                </c:pt>
                <c:pt idx="94">
                  <c:v>255.57142857142858</c:v>
                </c:pt>
                <c:pt idx="95">
                  <c:v>262.14285714285717</c:v>
                </c:pt>
                <c:pt idx="96">
                  <c:v>266.85714285714283</c:v>
                </c:pt>
                <c:pt idx="97">
                  <c:v>277.57142857142856</c:v>
                </c:pt>
                <c:pt idx="98">
                  <c:v>293.57142857142856</c:v>
                </c:pt>
                <c:pt idx="99">
                  <c:v>300.14285714285717</c:v>
                </c:pt>
                <c:pt idx="100">
                  <c:v>315.14285714285717</c:v>
                </c:pt>
                <c:pt idx="101">
                  <c:v>325.42857142857144</c:v>
                </c:pt>
                <c:pt idx="102">
                  <c:v>343.85714285714283</c:v>
                </c:pt>
                <c:pt idx="103">
                  <c:v>357.71428571428572</c:v>
                </c:pt>
                <c:pt idx="104">
                  <c:v>383.14285714285717</c:v>
                </c:pt>
                <c:pt idx="105">
                  <c:v>420.57142857142856</c:v>
                </c:pt>
                <c:pt idx="106">
                  <c:v>467.85714285714283</c:v>
                </c:pt>
                <c:pt idx="107">
                  <c:v>508.71428571428572</c:v>
                </c:pt>
                <c:pt idx="108">
                  <c:v>482.71428571428572</c:v>
                </c:pt>
                <c:pt idx="109">
                  <c:v>424.71428571428572</c:v>
                </c:pt>
                <c:pt idx="110">
                  <c:v>425.14285714285717</c:v>
                </c:pt>
                <c:pt idx="111">
                  <c:v>460.57142857142856</c:v>
                </c:pt>
                <c:pt idx="112">
                  <c:v>513</c:v>
                </c:pt>
                <c:pt idx="113">
                  <c:v>556.85714285714289</c:v>
                </c:pt>
                <c:pt idx="114">
                  <c:v>614.85714285714289</c:v>
                </c:pt>
                <c:pt idx="115">
                  <c:v>693.14285714285711</c:v>
                </c:pt>
                <c:pt idx="116">
                  <c:v>697.71428571428567</c:v>
                </c:pt>
                <c:pt idx="117">
                  <c:v>749</c:v>
                </c:pt>
                <c:pt idx="118">
                  <c:v>760</c:v>
                </c:pt>
                <c:pt idx="119">
                  <c:v>793.42857142857144</c:v>
                </c:pt>
                <c:pt idx="120">
                  <c:v>817.42857142857144</c:v>
                </c:pt>
                <c:pt idx="121">
                  <c:v>819.57142857142856</c:v>
                </c:pt>
                <c:pt idx="122">
                  <c:v>865.28571428571433</c:v>
                </c:pt>
                <c:pt idx="123">
                  <c:v>1000.1428571428571</c:v>
                </c:pt>
                <c:pt idx="124">
                  <c:v>989.42857142857144</c:v>
                </c:pt>
                <c:pt idx="125">
                  <c:v>976.71428571428567</c:v>
                </c:pt>
                <c:pt idx="126">
                  <c:v>929</c:v>
                </c:pt>
                <c:pt idx="127">
                  <c:v>872.28571428571433</c:v>
                </c:pt>
                <c:pt idx="128">
                  <c:v>829</c:v>
                </c:pt>
                <c:pt idx="129">
                  <c:v>780.28571428571433</c:v>
                </c:pt>
                <c:pt idx="130">
                  <c:v>738</c:v>
                </c:pt>
                <c:pt idx="131">
                  <c:v>730.85714285714289</c:v>
                </c:pt>
                <c:pt idx="132">
                  <c:v>717.28571428571433</c:v>
                </c:pt>
                <c:pt idx="133">
                  <c:v>714.85714285714289</c:v>
                </c:pt>
                <c:pt idx="134">
                  <c:v>732.14285714285711</c:v>
                </c:pt>
                <c:pt idx="135">
                  <c:v>740.57142857142856</c:v>
                </c:pt>
                <c:pt idx="136">
                  <c:v>734.28571428571433</c:v>
                </c:pt>
                <c:pt idx="137">
                  <c:v>748.57142857142856</c:v>
                </c:pt>
                <c:pt idx="138">
                  <c:v>742</c:v>
                </c:pt>
                <c:pt idx="139">
                  <c:v>745.14285714285711</c:v>
                </c:pt>
                <c:pt idx="140">
                  <c:v>743</c:v>
                </c:pt>
                <c:pt idx="141">
                  <c:v>733</c:v>
                </c:pt>
                <c:pt idx="142">
                  <c:v>738.28571428571433</c:v>
                </c:pt>
                <c:pt idx="143">
                  <c:v>758.14285714285711</c:v>
                </c:pt>
                <c:pt idx="144">
                  <c:v>755.28571428571433</c:v>
                </c:pt>
                <c:pt idx="145">
                  <c:v>746.14285714285711</c:v>
                </c:pt>
                <c:pt idx="146">
                  <c:v>746.28571428571433</c:v>
                </c:pt>
                <c:pt idx="147">
                  <c:v>754.85714285714289</c:v>
                </c:pt>
                <c:pt idx="148">
                  <c:v>777.85714285714289</c:v>
                </c:pt>
                <c:pt idx="149">
                  <c:v>783.57142857142856</c:v>
                </c:pt>
                <c:pt idx="150">
                  <c:v>788.71428571428567</c:v>
                </c:pt>
                <c:pt idx="151">
                  <c:v>800.57142857142856</c:v>
                </c:pt>
                <c:pt idx="152">
                  <c:v>812</c:v>
                </c:pt>
                <c:pt idx="153">
                  <c:v>807.71428571428567</c:v>
                </c:pt>
                <c:pt idx="154">
                  <c:v>810.85714285714289</c:v>
                </c:pt>
                <c:pt idx="155">
                  <c:v>800.71428571428567</c:v>
                </c:pt>
                <c:pt idx="156">
                  <c:v>807.85714285714289</c:v>
                </c:pt>
                <c:pt idx="157">
                  <c:v>807.14285714285711</c:v>
                </c:pt>
                <c:pt idx="158">
                  <c:v>793.57142857142856</c:v>
                </c:pt>
                <c:pt idx="159">
                  <c:v>789.57142857142856</c:v>
                </c:pt>
                <c:pt idx="160">
                  <c:v>783.71428571428567</c:v>
                </c:pt>
                <c:pt idx="161">
                  <c:v>785.85714285714289</c:v>
                </c:pt>
                <c:pt idx="162">
                  <c:v>788.14285714285711</c:v>
                </c:pt>
                <c:pt idx="163">
                  <c:v>789.85714285714289</c:v>
                </c:pt>
                <c:pt idx="164">
                  <c:v>797.71428571428567</c:v>
                </c:pt>
                <c:pt idx="165">
                  <c:v>805.28571428571433</c:v>
                </c:pt>
                <c:pt idx="166">
                  <c:v>817.28571428571433</c:v>
                </c:pt>
                <c:pt idx="167">
                  <c:v>837.28571428571433</c:v>
                </c:pt>
                <c:pt idx="168">
                  <c:v>850.28571428571433</c:v>
                </c:pt>
                <c:pt idx="169">
                  <c:v>864.71428571428567</c:v>
                </c:pt>
                <c:pt idx="170">
                  <c:v>857.42857142857144</c:v>
                </c:pt>
                <c:pt idx="171">
                  <c:v>849.85714285714289</c:v>
                </c:pt>
                <c:pt idx="172">
                  <c:v>861.71428571428567</c:v>
                </c:pt>
                <c:pt idx="173">
                  <c:v>860.85714285714289</c:v>
                </c:pt>
                <c:pt idx="174">
                  <c:v>849.42857142857144</c:v>
                </c:pt>
                <c:pt idx="175">
                  <c:v>833.14285714285711</c:v>
                </c:pt>
                <c:pt idx="176">
                  <c:v>804.57142857142856</c:v>
                </c:pt>
                <c:pt idx="177">
                  <c:v>789.42857142857144</c:v>
                </c:pt>
                <c:pt idx="178">
                  <c:v>772.42857142857144</c:v>
                </c:pt>
                <c:pt idx="179">
                  <c:v>753.71428571428567</c:v>
                </c:pt>
                <c:pt idx="180">
                  <c:v>735</c:v>
                </c:pt>
                <c:pt idx="181">
                  <c:v>719.14285714285711</c:v>
                </c:pt>
                <c:pt idx="182">
                  <c:v>675.85714285714289</c:v>
                </c:pt>
                <c:pt idx="183">
                  <c:v>654.42857142857144</c:v>
                </c:pt>
                <c:pt idx="184">
                  <c:v>626</c:v>
                </c:pt>
                <c:pt idx="185">
                  <c:v>595</c:v>
                </c:pt>
                <c:pt idx="186">
                  <c:v>551.14285714285711</c:v>
                </c:pt>
                <c:pt idx="187">
                  <c:v>532.71428571428567</c:v>
                </c:pt>
                <c:pt idx="188">
                  <c:v>514.71428571428567</c:v>
                </c:pt>
                <c:pt idx="189">
                  <c:v>502.57142857142856</c:v>
                </c:pt>
                <c:pt idx="190">
                  <c:v>470.28571428571428</c:v>
                </c:pt>
                <c:pt idx="191">
                  <c:v>437.42857142857144</c:v>
                </c:pt>
                <c:pt idx="192">
                  <c:v>407.42857142857144</c:v>
                </c:pt>
                <c:pt idx="193">
                  <c:v>378</c:v>
                </c:pt>
                <c:pt idx="194">
                  <c:v>365.57142857142856</c:v>
                </c:pt>
                <c:pt idx="195">
                  <c:v>352.42857142857144</c:v>
                </c:pt>
                <c:pt idx="196">
                  <c:v>324</c:v>
                </c:pt>
                <c:pt idx="197">
                  <c:v>299</c:v>
                </c:pt>
                <c:pt idx="198">
                  <c:v>274.57142857142856</c:v>
                </c:pt>
                <c:pt idx="199">
                  <c:v>253.42857142857142</c:v>
                </c:pt>
                <c:pt idx="200">
                  <c:v>241.85714285714286</c:v>
                </c:pt>
                <c:pt idx="201">
                  <c:v>232.57142857142858</c:v>
                </c:pt>
                <c:pt idx="202">
                  <c:v>226.71428571428572</c:v>
                </c:pt>
                <c:pt idx="203">
                  <c:v>206.71428571428572</c:v>
                </c:pt>
                <c:pt idx="204">
                  <c:v>195.28571428571428</c:v>
                </c:pt>
                <c:pt idx="205">
                  <c:v>180.57142857142858</c:v>
                </c:pt>
                <c:pt idx="206">
                  <c:v>175.28571428571428</c:v>
                </c:pt>
                <c:pt idx="207">
                  <c:v>153.42857142857142</c:v>
                </c:pt>
                <c:pt idx="208">
                  <c:v>141.25</c:v>
                </c:pt>
                <c:pt idx="209">
                  <c:v>135.125</c:v>
                </c:pt>
                <c:pt idx="210">
                  <c:v>130.875</c:v>
                </c:pt>
                <c:pt idx="211">
                  <c:v>106.875</c:v>
                </c:pt>
                <c:pt idx="212">
                  <c:v>98.5</c:v>
                </c:pt>
                <c:pt idx="213">
                  <c:v>97</c:v>
                </c:pt>
                <c:pt idx="214">
                  <c:v>93.714285714285708</c:v>
                </c:pt>
                <c:pt idx="215">
                  <c:v>97.571428571428569</c:v>
                </c:pt>
                <c:pt idx="216">
                  <c:v>94.142857142857139</c:v>
                </c:pt>
                <c:pt idx="217">
                  <c:v>89.571428571428569</c:v>
                </c:pt>
                <c:pt idx="218">
                  <c:v>97.142857142857139</c:v>
                </c:pt>
                <c:pt idx="219">
                  <c:v>84</c:v>
                </c:pt>
                <c:pt idx="220">
                  <c:v>75.142857142857139</c:v>
                </c:pt>
                <c:pt idx="221">
                  <c:v>70.428571428571431</c:v>
                </c:pt>
                <c:pt idx="222">
                  <c:v>64.428571428571431</c:v>
                </c:pt>
                <c:pt idx="223">
                  <c:v>63.571428571428569</c:v>
                </c:pt>
                <c:pt idx="224">
                  <c:v>60.428571428571431</c:v>
                </c:pt>
                <c:pt idx="225">
                  <c:v>55.571428571428569</c:v>
                </c:pt>
                <c:pt idx="226">
                  <c:v>53.285714285714285</c:v>
                </c:pt>
                <c:pt idx="227">
                  <c:v>50.285714285714285</c:v>
                </c:pt>
                <c:pt idx="228">
                  <c:v>45.428571428571431</c:v>
                </c:pt>
                <c:pt idx="229">
                  <c:v>45.857142857142854</c:v>
                </c:pt>
                <c:pt idx="230">
                  <c:v>43.857142857142854</c:v>
                </c:pt>
                <c:pt idx="231">
                  <c:v>42.571428571428569</c:v>
                </c:pt>
                <c:pt idx="232">
                  <c:v>43</c:v>
                </c:pt>
                <c:pt idx="233">
                  <c:v>41.285714285714285</c:v>
                </c:pt>
                <c:pt idx="234">
                  <c:v>41.285714285714285</c:v>
                </c:pt>
                <c:pt idx="235">
                  <c:v>42.714285714285715</c:v>
                </c:pt>
                <c:pt idx="236">
                  <c:v>40.285714285714285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F-CEAB-4021-BAD9-81946CD5E3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9721472"/>
        <c:axId val="76420224"/>
      </c:lineChart>
      <c:catAx>
        <c:axId val="697214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cs-CZ"/>
          </a:p>
        </c:txPr>
        <c:crossAx val="76420224"/>
        <c:crosses val="autoZero"/>
        <c:auto val="1"/>
        <c:lblAlgn val="ctr"/>
        <c:lblOffset val="100"/>
        <c:noMultiLvlLbl val="0"/>
      </c:catAx>
      <c:valAx>
        <c:axId val="76420224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00B050"/>
                </a:solidFill>
              </a:defRPr>
            </a:pPr>
            <a:endParaRPr lang="cs-CZ"/>
          </a:p>
        </c:txPr>
        <c:crossAx val="6972147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baseline="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/>
          <a:lstStyle/>
          <a:p>
            <a:pPr>
              <a:defRPr sz="1200" baseline="0">
                <a:solidFill>
                  <a:schemeClr val="tx1"/>
                </a:solidFill>
              </a:defRPr>
            </a:pPr>
            <a:r>
              <a:rPr lang="cs-CZ" sz="1200" baseline="0">
                <a:solidFill>
                  <a:schemeClr val="tx1"/>
                </a:solidFill>
              </a:rPr>
              <a:t>Královéhradecký kraj - denní počty pozitivně testovaných osob</a:t>
            </a:r>
          </a:p>
          <a:p>
            <a:pPr>
              <a:defRPr sz="1200" baseline="0">
                <a:solidFill>
                  <a:schemeClr val="tx1"/>
                </a:solidFill>
              </a:defRPr>
            </a:pPr>
            <a:r>
              <a:rPr lang="cs-CZ" sz="1200" baseline="0">
                <a:solidFill>
                  <a:schemeClr val="tx1"/>
                </a:solidFill>
              </a:rPr>
              <a:t>(dle data odběru vzorku)  KHS KHK</a:t>
            </a:r>
          </a:p>
        </c:rich>
      </c:tx>
      <c:layout>
        <c:manualLayout>
          <c:xMode val="edge"/>
          <c:yMode val="edge"/>
          <c:x val="0.23112337409025233"/>
          <c:y val="4.2650079187862712E-2"/>
        </c:manualLayout>
      </c:layout>
      <c:overlay val="0"/>
      <c:spPr>
        <a:solidFill>
          <a:schemeClr val="bg1"/>
        </a:solidFill>
      </c:spPr>
    </c:title>
    <c:autoTitleDeleted val="0"/>
    <c:plotArea>
      <c:layout>
        <c:manualLayout>
          <c:layoutTarget val="inner"/>
          <c:xMode val="edge"/>
          <c:yMode val="edge"/>
          <c:x val="0.11022317441302161"/>
          <c:y val="3.1031292461268761E-2"/>
          <c:w val="0.85643076022855891"/>
          <c:h val="0.745772794002583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'GRAF KRAJ'!$AZ$1</c:f>
              <c:strCache>
                <c:ptCount val="1"/>
                <c:pt idx="0">
                  <c:v>Denní přírůstky (pátky jsou černé)</c:v>
                </c:pt>
              </c:strCache>
            </c:strRef>
          </c:tx>
          <c:spPr>
            <a:solidFill>
              <a:srgbClr val="00B050"/>
            </a:solidFill>
            <a:ln w="34925">
              <a:solidFill>
                <a:srgbClr val="00B050"/>
              </a:solidFill>
            </a:ln>
          </c:spPr>
          <c:invertIfNegative val="0"/>
          <c:dPt>
            <c:idx val="88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41F6-47B6-A759-CD18E6C51454}"/>
              </c:ext>
            </c:extLst>
          </c:dPt>
          <c:dPt>
            <c:idx val="95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41F6-47B6-A759-CD18E6C51454}"/>
              </c:ext>
            </c:extLst>
          </c:dPt>
          <c:dPt>
            <c:idx val="102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41F6-47B6-A759-CD18E6C51454}"/>
              </c:ext>
            </c:extLst>
          </c:dPt>
          <c:dPt>
            <c:idx val="109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41F6-47B6-A759-CD18E6C51454}"/>
              </c:ext>
            </c:extLst>
          </c:dPt>
          <c:dPt>
            <c:idx val="116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41F6-47B6-A759-CD18E6C51454}"/>
              </c:ext>
            </c:extLst>
          </c:dPt>
          <c:dPt>
            <c:idx val="123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B-41F6-47B6-A759-CD18E6C51454}"/>
              </c:ext>
            </c:extLst>
          </c:dPt>
          <c:dPt>
            <c:idx val="130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D-41F6-47B6-A759-CD18E6C51454}"/>
              </c:ext>
            </c:extLst>
          </c:dPt>
          <c:dPt>
            <c:idx val="137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F-41F6-47B6-A759-CD18E6C51454}"/>
              </c:ext>
            </c:extLst>
          </c:dPt>
          <c:dPt>
            <c:idx val="144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1-41F6-47B6-A759-CD18E6C51454}"/>
              </c:ext>
            </c:extLst>
          </c:dPt>
          <c:dPt>
            <c:idx val="151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3-41F6-47B6-A759-CD18E6C51454}"/>
              </c:ext>
            </c:extLst>
          </c:dPt>
          <c:dPt>
            <c:idx val="158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5-41F6-47B6-A759-CD18E6C51454}"/>
              </c:ext>
            </c:extLst>
          </c:dPt>
          <c:dPt>
            <c:idx val="165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7-41F6-47B6-A759-CD18E6C51454}"/>
              </c:ext>
            </c:extLst>
          </c:dPt>
          <c:dPt>
            <c:idx val="172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9-41F6-47B6-A759-CD18E6C51454}"/>
              </c:ext>
            </c:extLst>
          </c:dPt>
          <c:dPt>
            <c:idx val="179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B-41F6-47B6-A759-CD18E6C51454}"/>
              </c:ext>
            </c:extLst>
          </c:dPt>
          <c:dPt>
            <c:idx val="186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D-41F6-47B6-A759-CD18E6C51454}"/>
              </c:ext>
            </c:extLst>
          </c:dPt>
          <c:dPt>
            <c:idx val="193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F-41F6-47B6-A759-CD18E6C51454}"/>
              </c:ext>
            </c:extLst>
          </c:dPt>
          <c:dPt>
            <c:idx val="200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21-41F6-47B6-A759-CD18E6C51454}"/>
              </c:ext>
            </c:extLst>
          </c:dPt>
          <c:dPt>
            <c:idx val="208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23-41F6-47B6-A759-CD18E6C51454}"/>
              </c:ext>
            </c:extLst>
          </c:dPt>
          <c:dPt>
            <c:idx val="215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25-41F6-47B6-A759-CD18E6C51454}"/>
              </c:ext>
            </c:extLst>
          </c:dPt>
          <c:dPt>
            <c:idx val="222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27-41F6-47B6-A759-CD18E6C51454}"/>
              </c:ext>
            </c:extLst>
          </c:dPt>
          <c:dPt>
            <c:idx val="229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29-41F6-47B6-A759-CD18E6C51454}"/>
              </c:ext>
            </c:extLst>
          </c:dPt>
          <c:dPt>
            <c:idx val="230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rgbClr val="00B050"/>
                </a:solidFill>
              </a:ln>
            </c:spPr>
            <c:extLst>
              <c:ext xmlns:c16="http://schemas.microsoft.com/office/drawing/2014/chart" uri="{C3380CC4-5D6E-409C-BE32-E72D297353CC}">
                <c16:uniqueId val="{0000002B-41F6-47B6-A759-CD18E6C51454}"/>
              </c:ext>
            </c:extLst>
          </c:dPt>
          <c:dPt>
            <c:idx val="236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2D-41F6-47B6-A759-CD18E6C51454}"/>
              </c:ext>
            </c:extLst>
          </c:dPt>
          <c:cat>
            <c:strRef>
              <c:f>'GRAF KRAJ'!$AX$354:$AX$416</c:f>
              <c:strCache>
                <c:ptCount val="63"/>
                <c:pt idx="0">
                  <c:v>28.2.</c:v>
                </c:pt>
                <c:pt idx="1">
                  <c:v>1.3.</c:v>
                </c:pt>
                <c:pt idx="2">
                  <c:v>2.3.</c:v>
                </c:pt>
                <c:pt idx="3">
                  <c:v>3.3.</c:v>
                </c:pt>
                <c:pt idx="4">
                  <c:v>4.3.</c:v>
                </c:pt>
                <c:pt idx="5">
                  <c:v>5.3.</c:v>
                </c:pt>
                <c:pt idx="6">
                  <c:v>6.3.</c:v>
                </c:pt>
                <c:pt idx="7">
                  <c:v>7.3.</c:v>
                </c:pt>
                <c:pt idx="8">
                  <c:v>8.3.</c:v>
                </c:pt>
                <c:pt idx="9">
                  <c:v>9.3.</c:v>
                </c:pt>
                <c:pt idx="10">
                  <c:v>10.3.</c:v>
                </c:pt>
                <c:pt idx="11">
                  <c:v>11.3.</c:v>
                </c:pt>
                <c:pt idx="12">
                  <c:v>12.3.</c:v>
                </c:pt>
                <c:pt idx="13">
                  <c:v>13.3.</c:v>
                </c:pt>
                <c:pt idx="14">
                  <c:v>14.3.</c:v>
                </c:pt>
                <c:pt idx="15">
                  <c:v>15.3.</c:v>
                </c:pt>
                <c:pt idx="16">
                  <c:v>16.3.</c:v>
                </c:pt>
                <c:pt idx="17">
                  <c:v>17.3.</c:v>
                </c:pt>
                <c:pt idx="18">
                  <c:v>18.3.</c:v>
                </c:pt>
                <c:pt idx="19">
                  <c:v>19.3.</c:v>
                </c:pt>
                <c:pt idx="20">
                  <c:v>20.3.</c:v>
                </c:pt>
                <c:pt idx="21">
                  <c:v>21.3.</c:v>
                </c:pt>
                <c:pt idx="22">
                  <c:v>22.3.</c:v>
                </c:pt>
                <c:pt idx="23">
                  <c:v>23.3.</c:v>
                </c:pt>
                <c:pt idx="24">
                  <c:v>24.3.</c:v>
                </c:pt>
                <c:pt idx="25">
                  <c:v>25.3.</c:v>
                </c:pt>
                <c:pt idx="26">
                  <c:v>26.3.</c:v>
                </c:pt>
                <c:pt idx="27">
                  <c:v>27.3.</c:v>
                </c:pt>
                <c:pt idx="28">
                  <c:v>28.3.</c:v>
                </c:pt>
                <c:pt idx="29">
                  <c:v>29.3.</c:v>
                </c:pt>
                <c:pt idx="30">
                  <c:v>30.3.</c:v>
                </c:pt>
                <c:pt idx="31">
                  <c:v>31.3.</c:v>
                </c:pt>
                <c:pt idx="32">
                  <c:v>1.4.</c:v>
                </c:pt>
                <c:pt idx="33">
                  <c:v>1.4.</c:v>
                </c:pt>
                <c:pt idx="34">
                  <c:v>2.4.</c:v>
                </c:pt>
                <c:pt idx="35">
                  <c:v>3.4.</c:v>
                </c:pt>
                <c:pt idx="36">
                  <c:v>4.4.</c:v>
                </c:pt>
                <c:pt idx="37">
                  <c:v>5.4.</c:v>
                </c:pt>
                <c:pt idx="38">
                  <c:v>6.4.</c:v>
                </c:pt>
                <c:pt idx="39">
                  <c:v>7.4.</c:v>
                </c:pt>
                <c:pt idx="40">
                  <c:v>8.4.</c:v>
                </c:pt>
                <c:pt idx="41">
                  <c:v>9.4.</c:v>
                </c:pt>
                <c:pt idx="42">
                  <c:v>10.4.</c:v>
                </c:pt>
                <c:pt idx="43">
                  <c:v>11.4.</c:v>
                </c:pt>
                <c:pt idx="44">
                  <c:v>12.4.</c:v>
                </c:pt>
                <c:pt idx="45">
                  <c:v>13.4.</c:v>
                </c:pt>
                <c:pt idx="46">
                  <c:v>14.4.</c:v>
                </c:pt>
                <c:pt idx="47">
                  <c:v>15.4.</c:v>
                </c:pt>
                <c:pt idx="48">
                  <c:v>16.4.</c:v>
                </c:pt>
                <c:pt idx="49">
                  <c:v>17.4.</c:v>
                </c:pt>
                <c:pt idx="50">
                  <c:v>18.4.</c:v>
                </c:pt>
                <c:pt idx="51">
                  <c:v>19.4.</c:v>
                </c:pt>
                <c:pt idx="52">
                  <c:v>20.4.</c:v>
                </c:pt>
                <c:pt idx="53">
                  <c:v>21.4.</c:v>
                </c:pt>
                <c:pt idx="54">
                  <c:v>22.4.</c:v>
                </c:pt>
                <c:pt idx="55">
                  <c:v>23.4.</c:v>
                </c:pt>
                <c:pt idx="56">
                  <c:v>24.4.</c:v>
                </c:pt>
                <c:pt idx="57">
                  <c:v>25.4.</c:v>
                </c:pt>
                <c:pt idx="58">
                  <c:v>26.4.</c:v>
                </c:pt>
                <c:pt idx="59">
                  <c:v>27.4.</c:v>
                </c:pt>
                <c:pt idx="60">
                  <c:v>28.4.</c:v>
                </c:pt>
                <c:pt idx="61">
                  <c:v>29.4.</c:v>
                </c:pt>
                <c:pt idx="62">
                  <c:v>30.4.</c:v>
                </c:pt>
              </c:strCache>
            </c:strRef>
          </c:cat>
          <c:val>
            <c:numRef>
              <c:f>'GRAF KRAJ'!$AZ$354:$AZ$416</c:f>
              <c:numCache>
                <c:formatCode>0</c:formatCode>
                <c:ptCount val="63"/>
                <c:pt idx="0">
                  <c:v>484</c:v>
                </c:pt>
                <c:pt idx="1">
                  <c:v>965</c:v>
                </c:pt>
                <c:pt idx="2">
                  <c:v>863</c:v>
                </c:pt>
                <c:pt idx="3">
                  <c:v>850</c:v>
                </c:pt>
                <c:pt idx="4">
                  <c:v>773</c:v>
                </c:pt>
                <c:pt idx="5">
                  <c:v>803</c:v>
                </c:pt>
                <c:pt idx="6">
                  <c:v>407</c:v>
                </c:pt>
                <c:pt idx="7">
                  <c:v>373</c:v>
                </c:pt>
                <c:pt idx="8">
                  <c:v>662</c:v>
                </c:pt>
                <c:pt idx="9">
                  <c:v>713</c:v>
                </c:pt>
                <c:pt idx="10">
                  <c:v>651</c:v>
                </c:pt>
                <c:pt idx="11">
                  <c:v>556</c:v>
                </c:pt>
                <c:pt idx="12">
                  <c:v>496</c:v>
                </c:pt>
                <c:pt idx="13">
                  <c:v>278</c:v>
                </c:pt>
                <c:pt idx="14">
                  <c:v>247</c:v>
                </c:pt>
                <c:pt idx="15">
                  <c:v>577</c:v>
                </c:pt>
                <c:pt idx="16">
                  <c:v>487</c:v>
                </c:pt>
                <c:pt idx="17">
                  <c:v>421</c:v>
                </c:pt>
                <c:pt idx="18">
                  <c:v>346</c:v>
                </c:pt>
                <c:pt idx="19">
                  <c:v>290</c:v>
                </c:pt>
                <c:pt idx="20">
                  <c:v>191</c:v>
                </c:pt>
                <c:pt idx="21">
                  <c:v>155</c:v>
                </c:pt>
                <c:pt idx="22">
                  <c:v>378</c:v>
                </c:pt>
                <c:pt idx="23">
                  <c:v>312</c:v>
                </c:pt>
                <c:pt idx="24">
                  <c:v>250</c:v>
                </c:pt>
                <c:pt idx="25">
                  <c:v>198</c:v>
                </c:pt>
                <c:pt idx="26">
                  <c:v>209</c:v>
                </c:pt>
                <c:pt idx="27">
                  <c:v>126</c:v>
                </c:pt>
                <c:pt idx="28">
                  <c:v>114</c:v>
                </c:pt>
                <c:pt idx="29">
                  <c:v>238</c:v>
                </c:pt>
                <c:pt idx="30">
                  <c:v>232</c:v>
                </c:pt>
                <c:pt idx="31">
                  <c:v>147</c:v>
                </c:pt>
                <c:pt idx="32">
                  <c:v>161</c:v>
                </c:pt>
                <c:pt idx="33">
                  <c:v>56</c:v>
                </c:pt>
                <c:pt idx="34">
                  <c:v>56</c:v>
                </c:pt>
                <c:pt idx="35">
                  <c:v>77</c:v>
                </c:pt>
                <c:pt idx="36">
                  <c:v>80</c:v>
                </c:pt>
                <c:pt idx="37">
                  <c:v>46</c:v>
                </c:pt>
                <c:pt idx="38">
                  <c:v>165</c:v>
                </c:pt>
                <c:pt idx="39">
                  <c:v>135</c:v>
                </c:pt>
                <c:pt idx="40">
                  <c:v>97</c:v>
                </c:pt>
                <c:pt idx="41">
                  <c:v>83</c:v>
                </c:pt>
                <c:pt idx="42">
                  <c:v>53</c:v>
                </c:pt>
                <c:pt idx="43">
                  <c:v>48</c:v>
                </c:pt>
                <c:pt idx="44">
                  <c:v>99</c:v>
                </c:pt>
                <c:pt idx="45">
                  <c:v>73</c:v>
                </c:pt>
                <c:pt idx="46">
                  <c:v>73</c:v>
                </c:pt>
                <c:pt idx="47">
                  <c:v>64</c:v>
                </c:pt>
                <c:pt idx="48">
                  <c:v>41</c:v>
                </c:pt>
                <c:pt idx="49">
                  <c:v>47</c:v>
                </c:pt>
                <c:pt idx="50">
                  <c:v>26</c:v>
                </c:pt>
                <c:pt idx="51">
                  <c:v>65</c:v>
                </c:pt>
                <c:pt idx="52">
                  <c:v>57</c:v>
                </c:pt>
                <c:pt idx="53">
                  <c:v>52</c:v>
                </c:pt>
                <c:pt idx="54">
                  <c:v>30</c:v>
                </c:pt>
                <c:pt idx="55">
                  <c:v>44</c:v>
                </c:pt>
                <c:pt idx="56">
                  <c:v>33</c:v>
                </c:pt>
                <c:pt idx="57">
                  <c:v>17</c:v>
                </c:pt>
                <c:pt idx="58">
                  <c:v>68</c:v>
                </c:pt>
                <c:pt idx="59">
                  <c:v>45</c:v>
                </c:pt>
                <c:pt idx="60">
                  <c:v>52</c:v>
                </c:pt>
                <c:pt idx="61">
                  <c:v>40</c:v>
                </c:pt>
                <c:pt idx="62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E-41F6-47B6-A759-CD18E6C514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805696"/>
        <c:axId val="83807232"/>
      </c:barChart>
      <c:lineChart>
        <c:grouping val="standard"/>
        <c:varyColors val="0"/>
        <c:ser>
          <c:idx val="1"/>
          <c:order val="1"/>
          <c:tx>
            <c:strRef>
              <c:f>'GRAF KRAJ'!$BA$1</c:f>
              <c:strCache>
                <c:ptCount val="1"/>
                <c:pt idx="0">
                  <c:v>Klouzavý 7 denní průměr</c:v>
                </c:pt>
              </c:strCache>
            </c:strRef>
          </c:tx>
          <c:spPr>
            <a:ln w="50800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'GRAF KRAJ'!$AX$354:$AX$416</c:f>
              <c:strCache>
                <c:ptCount val="63"/>
                <c:pt idx="0">
                  <c:v>28.2.</c:v>
                </c:pt>
                <c:pt idx="1">
                  <c:v>1.3.</c:v>
                </c:pt>
                <c:pt idx="2">
                  <c:v>2.3.</c:v>
                </c:pt>
                <c:pt idx="3">
                  <c:v>3.3.</c:v>
                </c:pt>
                <c:pt idx="4">
                  <c:v>4.3.</c:v>
                </c:pt>
                <c:pt idx="5">
                  <c:v>5.3.</c:v>
                </c:pt>
                <c:pt idx="6">
                  <c:v>6.3.</c:v>
                </c:pt>
                <c:pt idx="7">
                  <c:v>7.3.</c:v>
                </c:pt>
                <c:pt idx="8">
                  <c:v>8.3.</c:v>
                </c:pt>
                <c:pt idx="9">
                  <c:v>9.3.</c:v>
                </c:pt>
                <c:pt idx="10">
                  <c:v>10.3.</c:v>
                </c:pt>
                <c:pt idx="11">
                  <c:v>11.3.</c:v>
                </c:pt>
                <c:pt idx="12">
                  <c:v>12.3.</c:v>
                </c:pt>
                <c:pt idx="13">
                  <c:v>13.3.</c:v>
                </c:pt>
                <c:pt idx="14">
                  <c:v>14.3.</c:v>
                </c:pt>
                <c:pt idx="15">
                  <c:v>15.3.</c:v>
                </c:pt>
                <c:pt idx="16">
                  <c:v>16.3.</c:v>
                </c:pt>
                <c:pt idx="17">
                  <c:v>17.3.</c:v>
                </c:pt>
                <c:pt idx="18">
                  <c:v>18.3.</c:v>
                </c:pt>
                <c:pt idx="19">
                  <c:v>19.3.</c:v>
                </c:pt>
                <c:pt idx="20">
                  <c:v>20.3.</c:v>
                </c:pt>
                <c:pt idx="21">
                  <c:v>21.3.</c:v>
                </c:pt>
                <c:pt idx="22">
                  <c:v>22.3.</c:v>
                </c:pt>
                <c:pt idx="23">
                  <c:v>23.3.</c:v>
                </c:pt>
                <c:pt idx="24">
                  <c:v>24.3.</c:v>
                </c:pt>
                <c:pt idx="25">
                  <c:v>25.3.</c:v>
                </c:pt>
                <c:pt idx="26">
                  <c:v>26.3.</c:v>
                </c:pt>
                <c:pt idx="27">
                  <c:v>27.3.</c:v>
                </c:pt>
                <c:pt idx="28">
                  <c:v>28.3.</c:v>
                </c:pt>
                <c:pt idx="29">
                  <c:v>29.3.</c:v>
                </c:pt>
                <c:pt idx="30">
                  <c:v>30.3.</c:v>
                </c:pt>
                <c:pt idx="31">
                  <c:v>31.3.</c:v>
                </c:pt>
                <c:pt idx="32">
                  <c:v>1.4.</c:v>
                </c:pt>
                <c:pt idx="33">
                  <c:v>1.4.</c:v>
                </c:pt>
                <c:pt idx="34">
                  <c:v>2.4.</c:v>
                </c:pt>
                <c:pt idx="35">
                  <c:v>3.4.</c:v>
                </c:pt>
                <c:pt idx="36">
                  <c:v>4.4.</c:v>
                </c:pt>
                <c:pt idx="37">
                  <c:v>5.4.</c:v>
                </c:pt>
                <c:pt idx="38">
                  <c:v>6.4.</c:v>
                </c:pt>
                <c:pt idx="39">
                  <c:v>7.4.</c:v>
                </c:pt>
                <c:pt idx="40">
                  <c:v>8.4.</c:v>
                </c:pt>
                <c:pt idx="41">
                  <c:v>9.4.</c:v>
                </c:pt>
                <c:pt idx="42">
                  <c:v>10.4.</c:v>
                </c:pt>
                <c:pt idx="43">
                  <c:v>11.4.</c:v>
                </c:pt>
                <c:pt idx="44">
                  <c:v>12.4.</c:v>
                </c:pt>
                <c:pt idx="45">
                  <c:v>13.4.</c:v>
                </c:pt>
                <c:pt idx="46">
                  <c:v>14.4.</c:v>
                </c:pt>
                <c:pt idx="47">
                  <c:v>15.4.</c:v>
                </c:pt>
                <c:pt idx="48">
                  <c:v>16.4.</c:v>
                </c:pt>
                <c:pt idx="49">
                  <c:v>17.4.</c:v>
                </c:pt>
                <c:pt idx="50">
                  <c:v>18.4.</c:v>
                </c:pt>
                <c:pt idx="51">
                  <c:v>19.4.</c:v>
                </c:pt>
                <c:pt idx="52">
                  <c:v>20.4.</c:v>
                </c:pt>
                <c:pt idx="53">
                  <c:v>21.4.</c:v>
                </c:pt>
                <c:pt idx="54">
                  <c:v>22.4.</c:v>
                </c:pt>
                <c:pt idx="55">
                  <c:v>23.4.</c:v>
                </c:pt>
                <c:pt idx="56">
                  <c:v>24.4.</c:v>
                </c:pt>
                <c:pt idx="57">
                  <c:v>25.4.</c:v>
                </c:pt>
                <c:pt idx="58">
                  <c:v>26.4.</c:v>
                </c:pt>
                <c:pt idx="59">
                  <c:v>27.4.</c:v>
                </c:pt>
                <c:pt idx="60">
                  <c:v>28.4.</c:v>
                </c:pt>
                <c:pt idx="61">
                  <c:v>29.4.</c:v>
                </c:pt>
                <c:pt idx="62">
                  <c:v>30.4.</c:v>
                </c:pt>
              </c:strCache>
            </c:strRef>
          </c:cat>
          <c:val>
            <c:numRef>
              <c:f>'GRAF KRAJ'!$BA$354:$BA$416</c:f>
              <c:numCache>
                <c:formatCode>0</c:formatCode>
                <c:ptCount val="63"/>
                <c:pt idx="0">
                  <c:v>849.42857142857144</c:v>
                </c:pt>
                <c:pt idx="1">
                  <c:v>833.14285714285711</c:v>
                </c:pt>
                <c:pt idx="2">
                  <c:v>804.57142857142856</c:v>
                </c:pt>
                <c:pt idx="3">
                  <c:v>789.42857142857144</c:v>
                </c:pt>
                <c:pt idx="4">
                  <c:v>772.42857142857144</c:v>
                </c:pt>
                <c:pt idx="5">
                  <c:v>753.71428571428567</c:v>
                </c:pt>
                <c:pt idx="6">
                  <c:v>735</c:v>
                </c:pt>
                <c:pt idx="7">
                  <c:v>719.14285714285711</c:v>
                </c:pt>
                <c:pt idx="8">
                  <c:v>675.85714285714289</c:v>
                </c:pt>
                <c:pt idx="9">
                  <c:v>654.42857142857144</c:v>
                </c:pt>
                <c:pt idx="10">
                  <c:v>626</c:v>
                </c:pt>
                <c:pt idx="11">
                  <c:v>595</c:v>
                </c:pt>
                <c:pt idx="12">
                  <c:v>551.14285714285711</c:v>
                </c:pt>
                <c:pt idx="13">
                  <c:v>532.71428571428567</c:v>
                </c:pt>
                <c:pt idx="14">
                  <c:v>514.71428571428567</c:v>
                </c:pt>
                <c:pt idx="15">
                  <c:v>502.57142857142856</c:v>
                </c:pt>
                <c:pt idx="16">
                  <c:v>470.28571428571428</c:v>
                </c:pt>
                <c:pt idx="17">
                  <c:v>437.42857142857144</c:v>
                </c:pt>
                <c:pt idx="18">
                  <c:v>407.42857142857144</c:v>
                </c:pt>
                <c:pt idx="19">
                  <c:v>378</c:v>
                </c:pt>
                <c:pt idx="20">
                  <c:v>365.57142857142856</c:v>
                </c:pt>
                <c:pt idx="21">
                  <c:v>352.42857142857144</c:v>
                </c:pt>
                <c:pt idx="22">
                  <c:v>324</c:v>
                </c:pt>
                <c:pt idx="23">
                  <c:v>299</c:v>
                </c:pt>
                <c:pt idx="24">
                  <c:v>274.57142857142856</c:v>
                </c:pt>
                <c:pt idx="25">
                  <c:v>253.42857142857142</c:v>
                </c:pt>
                <c:pt idx="26">
                  <c:v>241.85714285714286</c:v>
                </c:pt>
                <c:pt idx="27">
                  <c:v>232.57142857142858</c:v>
                </c:pt>
                <c:pt idx="28">
                  <c:v>226.71428571428572</c:v>
                </c:pt>
                <c:pt idx="29">
                  <c:v>206.71428571428572</c:v>
                </c:pt>
                <c:pt idx="30">
                  <c:v>195.28571428571428</c:v>
                </c:pt>
                <c:pt idx="31">
                  <c:v>180.57142857142858</c:v>
                </c:pt>
                <c:pt idx="32">
                  <c:v>175.28571428571428</c:v>
                </c:pt>
                <c:pt idx="33">
                  <c:v>153.42857142857142</c:v>
                </c:pt>
                <c:pt idx="34">
                  <c:v>141.25</c:v>
                </c:pt>
                <c:pt idx="35">
                  <c:v>135.125</c:v>
                </c:pt>
                <c:pt idx="36">
                  <c:v>130.875</c:v>
                </c:pt>
                <c:pt idx="37">
                  <c:v>106.875</c:v>
                </c:pt>
                <c:pt idx="38">
                  <c:v>98.5</c:v>
                </c:pt>
                <c:pt idx="39">
                  <c:v>97</c:v>
                </c:pt>
                <c:pt idx="40">
                  <c:v>93.714285714285708</c:v>
                </c:pt>
                <c:pt idx="41">
                  <c:v>97.571428571428569</c:v>
                </c:pt>
                <c:pt idx="42">
                  <c:v>94.142857142857139</c:v>
                </c:pt>
                <c:pt idx="43">
                  <c:v>89.571428571428569</c:v>
                </c:pt>
                <c:pt idx="44">
                  <c:v>97.142857142857139</c:v>
                </c:pt>
                <c:pt idx="45">
                  <c:v>84</c:v>
                </c:pt>
                <c:pt idx="46">
                  <c:v>75.142857142857139</c:v>
                </c:pt>
                <c:pt idx="47">
                  <c:v>70.428571428571431</c:v>
                </c:pt>
                <c:pt idx="48">
                  <c:v>64.428571428571431</c:v>
                </c:pt>
                <c:pt idx="49">
                  <c:v>63.571428571428569</c:v>
                </c:pt>
                <c:pt idx="50">
                  <c:v>60.428571428571431</c:v>
                </c:pt>
                <c:pt idx="51">
                  <c:v>55.571428571428569</c:v>
                </c:pt>
                <c:pt idx="52">
                  <c:v>53.285714285714285</c:v>
                </c:pt>
                <c:pt idx="53">
                  <c:v>50.285714285714285</c:v>
                </c:pt>
                <c:pt idx="54">
                  <c:v>45.428571428571431</c:v>
                </c:pt>
                <c:pt idx="55">
                  <c:v>45.857142857142854</c:v>
                </c:pt>
                <c:pt idx="56">
                  <c:v>43.857142857142854</c:v>
                </c:pt>
                <c:pt idx="57">
                  <c:v>42.571428571428569</c:v>
                </c:pt>
                <c:pt idx="58">
                  <c:v>43</c:v>
                </c:pt>
                <c:pt idx="59">
                  <c:v>41.285714285714285</c:v>
                </c:pt>
                <c:pt idx="60">
                  <c:v>41.285714285714285</c:v>
                </c:pt>
                <c:pt idx="61">
                  <c:v>42.714285714285715</c:v>
                </c:pt>
                <c:pt idx="62">
                  <c:v>40.285714285714285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F-41F6-47B6-A759-CD18E6C514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805696"/>
        <c:axId val="83807232"/>
      </c:lineChart>
      <c:catAx>
        <c:axId val="838056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cs-CZ"/>
          </a:p>
        </c:txPr>
        <c:crossAx val="83807232"/>
        <c:crosses val="autoZero"/>
        <c:auto val="1"/>
        <c:lblAlgn val="ctr"/>
        <c:lblOffset val="100"/>
        <c:noMultiLvlLbl val="0"/>
      </c:catAx>
      <c:valAx>
        <c:axId val="83807232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00B050"/>
                </a:solidFill>
              </a:defRPr>
            </a:pPr>
            <a:endParaRPr lang="cs-CZ"/>
          </a:p>
        </c:txPr>
        <c:crossAx val="8380569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baseline="0"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074295831104594E-2"/>
          <c:y val="9.4196806559821045E-2"/>
          <c:w val="0.93264978192117465"/>
          <c:h val="0.78979785214983633"/>
        </c:manualLayout>
      </c:layout>
      <c:barChart>
        <c:barDir val="col"/>
        <c:grouping val="clustered"/>
        <c:varyColors val="0"/>
        <c:ser>
          <c:idx val="0"/>
          <c:order val="0"/>
          <c:spPr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5F3-4B11-A523-24C3EFDAABAC}"/>
              </c:ext>
            </c:extLst>
          </c:dPt>
          <c:dPt>
            <c:idx val="12"/>
            <c:invertIfNegative val="0"/>
            <c:bubble3D val="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5F3-4B11-A523-24C3EFDAABAC}"/>
              </c:ext>
            </c:extLst>
          </c:dPt>
          <c:dPt>
            <c:idx val="19"/>
            <c:invertIfNegative val="0"/>
            <c:bubble3D val="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5F3-4B11-A523-24C3EFDAABAC}"/>
              </c:ext>
            </c:extLst>
          </c:dPt>
          <c:dPt>
            <c:idx val="26"/>
            <c:invertIfNegative val="0"/>
            <c:bubble3D val="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5F3-4B11-A523-24C3EFDAABAC}"/>
              </c:ext>
            </c:extLst>
          </c:dPt>
          <c:dPt>
            <c:idx val="33"/>
            <c:invertIfNegative val="0"/>
            <c:bubble3D val="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5F3-4B11-A523-24C3EFDAABAC}"/>
              </c:ext>
            </c:extLst>
          </c:dPt>
          <c:dPt>
            <c:idx val="40"/>
            <c:invertIfNegative val="0"/>
            <c:bubble3D val="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5F3-4B11-A523-24C3EFDAABA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'GRAF KRAJ'!$BD$383:$BD$416</c:f>
              <c:strCache>
                <c:ptCount val="34"/>
                <c:pt idx="0">
                  <c:v>29.3.</c:v>
                </c:pt>
                <c:pt idx="1">
                  <c:v>30.3.</c:v>
                </c:pt>
                <c:pt idx="2">
                  <c:v>31.3.</c:v>
                </c:pt>
                <c:pt idx="3">
                  <c:v>1.4.</c:v>
                </c:pt>
                <c:pt idx="4">
                  <c:v>1.4.</c:v>
                </c:pt>
                <c:pt idx="5">
                  <c:v>2.4.</c:v>
                </c:pt>
                <c:pt idx="6">
                  <c:v>3.4.</c:v>
                </c:pt>
                <c:pt idx="7">
                  <c:v>4.4.</c:v>
                </c:pt>
                <c:pt idx="8">
                  <c:v>5.4.</c:v>
                </c:pt>
                <c:pt idx="9">
                  <c:v>6.4.</c:v>
                </c:pt>
                <c:pt idx="10">
                  <c:v>7.4.</c:v>
                </c:pt>
                <c:pt idx="11">
                  <c:v>8.4.</c:v>
                </c:pt>
                <c:pt idx="12">
                  <c:v>9.4.</c:v>
                </c:pt>
                <c:pt idx="13">
                  <c:v>10.4.</c:v>
                </c:pt>
                <c:pt idx="14">
                  <c:v>11.4.</c:v>
                </c:pt>
                <c:pt idx="15">
                  <c:v>12.4.</c:v>
                </c:pt>
                <c:pt idx="16">
                  <c:v>13.4.</c:v>
                </c:pt>
                <c:pt idx="17">
                  <c:v>14.4.</c:v>
                </c:pt>
                <c:pt idx="18">
                  <c:v>15.4.</c:v>
                </c:pt>
                <c:pt idx="19">
                  <c:v>16.4.</c:v>
                </c:pt>
                <c:pt idx="20">
                  <c:v>17.4.</c:v>
                </c:pt>
                <c:pt idx="21">
                  <c:v>18.4.</c:v>
                </c:pt>
                <c:pt idx="22">
                  <c:v>19.4.</c:v>
                </c:pt>
                <c:pt idx="23">
                  <c:v>20.4.</c:v>
                </c:pt>
                <c:pt idx="24">
                  <c:v>21.4.</c:v>
                </c:pt>
                <c:pt idx="25">
                  <c:v>22.4.</c:v>
                </c:pt>
                <c:pt idx="26">
                  <c:v>23.4.</c:v>
                </c:pt>
                <c:pt idx="27">
                  <c:v>24.4.</c:v>
                </c:pt>
                <c:pt idx="28">
                  <c:v>25.4.</c:v>
                </c:pt>
                <c:pt idx="29">
                  <c:v>26.4.</c:v>
                </c:pt>
                <c:pt idx="30">
                  <c:v>27.4.</c:v>
                </c:pt>
                <c:pt idx="31">
                  <c:v>28.4.</c:v>
                </c:pt>
                <c:pt idx="32">
                  <c:v>29.4.</c:v>
                </c:pt>
                <c:pt idx="33">
                  <c:v>30.4.</c:v>
                </c:pt>
              </c:strCache>
            </c:strRef>
          </c:cat>
          <c:val>
            <c:numRef>
              <c:f>'GRAF KRAJ'!$BE$383:$BE$416</c:f>
              <c:numCache>
                <c:formatCode>0</c:formatCode>
                <c:ptCount val="34"/>
                <c:pt idx="0">
                  <c:v>238</c:v>
                </c:pt>
                <c:pt idx="1">
                  <c:v>232</c:v>
                </c:pt>
                <c:pt idx="2">
                  <c:v>147</c:v>
                </c:pt>
                <c:pt idx="3">
                  <c:v>161</c:v>
                </c:pt>
                <c:pt idx="4">
                  <c:v>56</c:v>
                </c:pt>
                <c:pt idx="5">
                  <c:v>56</c:v>
                </c:pt>
                <c:pt idx="6">
                  <c:v>77</c:v>
                </c:pt>
                <c:pt idx="7">
                  <c:v>80</c:v>
                </c:pt>
                <c:pt idx="8">
                  <c:v>46</c:v>
                </c:pt>
                <c:pt idx="9">
                  <c:v>165</c:v>
                </c:pt>
                <c:pt idx="10">
                  <c:v>135</c:v>
                </c:pt>
                <c:pt idx="11">
                  <c:v>97</c:v>
                </c:pt>
                <c:pt idx="12">
                  <c:v>83</c:v>
                </c:pt>
                <c:pt idx="13">
                  <c:v>53</c:v>
                </c:pt>
                <c:pt idx="14">
                  <c:v>48</c:v>
                </c:pt>
                <c:pt idx="15">
                  <c:v>99</c:v>
                </c:pt>
                <c:pt idx="16">
                  <c:v>73</c:v>
                </c:pt>
                <c:pt idx="17">
                  <c:v>73</c:v>
                </c:pt>
                <c:pt idx="18">
                  <c:v>64</c:v>
                </c:pt>
                <c:pt idx="19">
                  <c:v>41</c:v>
                </c:pt>
                <c:pt idx="20">
                  <c:v>47</c:v>
                </c:pt>
                <c:pt idx="21">
                  <c:v>26</c:v>
                </c:pt>
                <c:pt idx="22">
                  <c:v>65</c:v>
                </c:pt>
                <c:pt idx="23">
                  <c:v>57</c:v>
                </c:pt>
                <c:pt idx="24">
                  <c:v>52</c:v>
                </c:pt>
                <c:pt idx="25">
                  <c:v>30</c:v>
                </c:pt>
                <c:pt idx="26">
                  <c:v>44</c:v>
                </c:pt>
                <c:pt idx="27">
                  <c:v>33</c:v>
                </c:pt>
                <c:pt idx="28">
                  <c:v>17</c:v>
                </c:pt>
                <c:pt idx="29">
                  <c:v>68</c:v>
                </c:pt>
                <c:pt idx="30">
                  <c:v>45</c:v>
                </c:pt>
                <c:pt idx="31">
                  <c:v>52</c:v>
                </c:pt>
                <c:pt idx="32">
                  <c:v>40</c:v>
                </c:pt>
                <c:pt idx="33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5F3-4B11-A523-24C3EFDAAB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9"/>
        <c:overlap val="-26"/>
        <c:axId val="86115456"/>
        <c:axId val="86117376"/>
      </c:barChart>
      <c:catAx>
        <c:axId val="86115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6117376"/>
        <c:crosses val="autoZero"/>
        <c:auto val="1"/>
        <c:lblAlgn val="ctr"/>
        <c:lblOffset val="100"/>
        <c:noMultiLvlLbl val="0"/>
      </c:catAx>
      <c:valAx>
        <c:axId val="86117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6115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2B1-44CA-BA66-2EF59F4F49D1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2B1-44CA-BA66-2EF59F4F49D1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2B1-44CA-BA66-2EF59F4F49D1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186 645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2B1-44CA-BA66-2EF59F4F49D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6 776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62B1-44CA-BA66-2EF59F4F49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'očkování graf'!$B$27:$D$27</c:f>
              <c:strCache>
                <c:ptCount val="3"/>
                <c:pt idx="0">
                  <c:v>Dodáno dávek</c:v>
                </c:pt>
                <c:pt idx="1">
                  <c:v>Vyočkováno dávek</c:v>
                </c:pt>
                <c:pt idx="2">
                  <c:v>Zbývá naočkovat</c:v>
                </c:pt>
              </c:strCache>
            </c:strRef>
          </c:cat>
          <c:val>
            <c:numRef>
              <c:f>'očkování graf'!$B$28:$D$28</c:f>
              <c:numCache>
                <c:formatCode>#,##0</c:formatCode>
                <c:ptCount val="3"/>
                <c:pt idx="0">
                  <c:v>188975</c:v>
                </c:pt>
                <c:pt idx="1">
                  <c:v>179869</c:v>
                </c:pt>
                <c:pt idx="2">
                  <c:v>9106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2B1-44CA-BA66-2EF59F4F49D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24"/>
        <c:axId val="1014440255"/>
        <c:axId val="913643567"/>
      </c:barChart>
      <c:catAx>
        <c:axId val="1014440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13643567"/>
        <c:crosses val="autoZero"/>
        <c:auto val="1"/>
        <c:lblAlgn val="ctr"/>
        <c:lblOffset val="100"/>
        <c:noMultiLvlLbl val="0"/>
      </c:catAx>
      <c:valAx>
        <c:axId val="9136435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144402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2B2B82"/>
                </a:solidFill>
                <a:latin typeface="+mn-lt"/>
                <a:ea typeface="+mn-ea"/>
                <a:cs typeface="+mn-cs"/>
              </a:defRPr>
            </a:pPr>
            <a:r>
              <a:rPr lang="cs-CZ" sz="3600" b="0" dirty="0">
                <a:solidFill>
                  <a:srgbClr val="2B2B82"/>
                </a:solidFill>
                <a:latin typeface="Franklin Gothic Demi" panose="020B0703020102020204" pitchFamily="34" charset="0"/>
              </a:rPr>
              <a:t>Očkování podle</a:t>
            </a:r>
            <a:r>
              <a:rPr lang="cs-CZ" sz="3600" b="0" baseline="0" dirty="0">
                <a:solidFill>
                  <a:srgbClr val="2B2B82"/>
                </a:solidFill>
                <a:latin typeface="Franklin Gothic Demi" panose="020B0703020102020204" pitchFamily="34" charset="0"/>
              </a:rPr>
              <a:t> skupin  k 2. 5. 2021</a:t>
            </a:r>
            <a:endParaRPr lang="cs-CZ" sz="3600" b="0" dirty="0">
              <a:solidFill>
                <a:srgbClr val="2B2B82"/>
              </a:solidFill>
              <a:latin typeface="Franklin Gothic Demi" panose="020B0703020102020204" pitchFamily="34" charset="0"/>
            </a:endParaRPr>
          </a:p>
        </c:rich>
      </c:tx>
      <c:layout>
        <c:manualLayout>
          <c:xMode val="edge"/>
          <c:yMode val="edge"/>
          <c:x val="0.17337364322125823"/>
          <c:y val="4.98241357490798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2B2B82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4.5653348551448328E-2"/>
          <c:y val="0.15683811278226453"/>
          <c:w val="0.94169206416065976"/>
          <c:h val="0.6747587436021280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2B2B8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'Očkování dle skupin'!$B$1:$K$1</c:f>
              <c:strCache>
                <c:ptCount val="10"/>
                <c:pt idx="0">
                  <c:v>Zdravotničtí pracovníci: nemocnice a ZZS</c:v>
                </c:pt>
                <c:pt idx="1">
                  <c:v>Ostatní zdravotnictví / ochrana veřejného zdraví</c:v>
                </c:pt>
                <c:pt idx="2">
                  <c:v>Pracovníci a klienti v sociálních službách </c:v>
                </c:pt>
                <c:pt idx="3">
                  <c:v>Senioři ve věku 80+ </c:v>
                </c:pt>
                <c:pt idx="4">
                  <c:v>Senioři ve věku 70-79 let</c:v>
                </c:pt>
                <c:pt idx="5">
                  <c:v>Senioři ve věku 65-69 let</c:v>
                </c:pt>
                <c:pt idx="6">
                  <c:v>Chronicky nemocní</c:v>
                </c:pt>
                <c:pt idx="7">
                  <c:v>Pedagogové a pracovníci ve školství</c:v>
                </c:pt>
                <c:pt idx="8">
                  <c:v>Ostatní pracovníci kritické infrastruktury</c:v>
                </c:pt>
                <c:pt idx="9">
                  <c:v>Ostatní*</c:v>
                </c:pt>
              </c:strCache>
            </c:strRef>
          </c:cat>
          <c:val>
            <c:numRef>
              <c:f>'Očkování dle skupin'!$B$2:$K$2</c:f>
              <c:numCache>
                <c:formatCode>[$-10405]#\ ##0;\(#\ ##0\)</c:formatCode>
                <c:ptCount val="10"/>
                <c:pt idx="0">
                  <c:v>12708</c:v>
                </c:pt>
                <c:pt idx="1">
                  <c:v>9048</c:v>
                </c:pt>
                <c:pt idx="2">
                  <c:v>10200</c:v>
                </c:pt>
                <c:pt idx="3">
                  <c:v>29916</c:v>
                </c:pt>
                <c:pt idx="4">
                  <c:v>55849</c:v>
                </c:pt>
                <c:pt idx="5">
                  <c:v>20005</c:v>
                </c:pt>
                <c:pt idx="6">
                  <c:v>10069</c:v>
                </c:pt>
                <c:pt idx="7">
                  <c:v>12444</c:v>
                </c:pt>
                <c:pt idx="8">
                  <c:v>5246</c:v>
                </c:pt>
                <c:pt idx="9">
                  <c:v>14384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80-499C-B421-C5EAEA1680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6"/>
        <c:overlap val="-27"/>
        <c:axId val="1837301408"/>
        <c:axId val="1642065968"/>
      </c:barChart>
      <c:catAx>
        <c:axId val="1837301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42065968"/>
        <c:crosses val="autoZero"/>
        <c:auto val="1"/>
        <c:lblAlgn val="ctr"/>
        <c:lblOffset val="100"/>
        <c:noMultiLvlLbl val="0"/>
      </c:catAx>
      <c:valAx>
        <c:axId val="1642065968"/>
        <c:scaling>
          <c:orientation val="minMax"/>
        </c:scaling>
        <c:delete val="0"/>
        <c:axPos val="l"/>
        <c:numFmt formatCode="[$-10405]#\ ##0;\(#\ 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37301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rgbClr val="2B2B82"/>
                </a:solidFill>
                <a:latin typeface="+mn-lt"/>
                <a:ea typeface="+mn-ea"/>
                <a:cs typeface="+mn-cs"/>
              </a:defRPr>
            </a:pPr>
            <a:r>
              <a:rPr lang="cs-CZ" sz="3600" b="0" dirty="0">
                <a:solidFill>
                  <a:srgbClr val="2B2B82"/>
                </a:solidFill>
                <a:latin typeface="Franklin Gothic Demi" panose="020B0703020102020204" pitchFamily="34" charset="0"/>
              </a:rPr>
              <a:t>Týdenní</a:t>
            </a:r>
            <a:r>
              <a:rPr lang="cs-CZ" sz="3600" b="0" baseline="0" dirty="0">
                <a:solidFill>
                  <a:srgbClr val="2B2B82"/>
                </a:solidFill>
                <a:latin typeface="Franklin Gothic Demi" panose="020B0703020102020204" pitchFamily="34" charset="0"/>
              </a:rPr>
              <a:t> počty očkování</a:t>
            </a:r>
          </a:p>
        </c:rich>
      </c:tx>
      <c:layout>
        <c:manualLayout>
          <c:xMode val="edge"/>
          <c:yMode val="edge"/>
          <c:x val="0.25623507969955128"/>
          <c:y val="3.07751556666371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rgbClr val="2B2B82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5080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47625">
                <a:solidFill>
                  <a:srgbClr val="C00000"/>
                </a:solidFill>
              </a:ln>
              <a:effectLst/>
            </c:spPr>
          </c:marker>
          <c:dLbls>
            <c:dLbl>
              <c:idx val="7"/>
              <c:layout>
                <c:manualLayout>
                  <c:x val="-6.0425190533493899E-2"/>
                  <c:y val="-2.64447416927525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F3E-4F5A-9964-A7A7CB4839C7}"/>
                </c:ext>
              </c:extLst>
            </c:dLbl>
            <c:dLbl>
              <c:idx val="8"/>
              <c:layout>
                <c:manualLayout>
                  <c:x val="-6.2093862815884596E-2"/>
                  <c:y val="-2.64447416927525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F3E-4F5A-9964-A7A7CB4839C7}"/>
                </c:ext>
              </c:extLst>
            </c:dLbl>
            <c:dLbl>
              <c:idx val="9"/>
              <c:layout>
                <c:manualLayout>
                  <c:x val="-6.2093862815884478E-2"/>
                  <c:y val="-2.41096570459340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F3E-4F5A-9964-A7A7CB4839C7}"/>
                </c:ext>
              </c:extLst>
            </c:dLbl>
            <c:dLbl>
              <c:idx val="12"/>
              <c:layout>
                <c:manualLayout>
                  <c:x val="-4.6822737639412769E-2"/>
                  <c:y val="-3.2574717726339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478-461B-8014-D7F7EA2C5957}"/>
                </c:ext>
              </c:extLst>
            </c:dLbl>
            <c:dLbl>
              <c:idx val="14"/>
              <c:layout>
                <c:manualLayout>
                  <c:x val="-4.4668472421480948E-2"/>
                  <c:y val="-3.8951514087447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78-461B-8014-D7F7EA2C595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2B2B8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'Očkování průběžně'!$G$1:$V$1</c:f>
              <c:strCache>
                <c:ptCount val="16"/>
                <c:pt idx="0">
                  <c:v>11.-17. 1.</c:v>
                </c:pt>
                <c:pt idx="1">
                  <c:v>18.-24. 1.</c:v>
                </c:pt>
                <c:pt idx="2">
                  <c:v>25.-31. 1.</c:v>
                </c:pt>
                <c:pt idx="3">
                  <c:v>1.-7. 2.</c:v>
                </c:pt>
                <c:pt idx="4">
                  <c:v>8.-14. 2.</c:v>
                </c:pt>
                <c:pt idx="5">
                  <c:v>15.-21. 2.</c:v>
                </c:pt>
                <c:pt idx="6">
                  <c:v>22.-28. 2.</c:v>
                </c:pt>
                <c:pt idx="7">
                  <c:v>1.-7. 3.</c:v>
                </c:pt>
                <c:pt idx="8">
                  <c:v>8.-14. 3.</c:v>
                </c:pt>
                <c:pt idx="9">
                  <c:v>15.-21. 3.</c:v>
                </c:pt>
                <c:pt idx="10">
                  <c:v>22.-28. 3.</c:v>
                </c:pt>
                <c:pt idx="11">
                  <c:v>29.-4. 4.</c:v>
                </c:pt>
                <c:pt idx="12">
                  <c:v>5.-11. 4.</c:v>
                </c:pt>
                <c:pt idx="13">
                  <c:v>12.-18. 4.</c:v>
                </c:pt>
                <c:pt idx="14">
                  <c:v>19.-25. 4.</c:v>
                </c:pt>
                <c:pt idx="15">
                  <c:v>26.4.-2. 5.</c:v>
                </c:pt>
              </c:strCache>
            </c:strRef>
          </c:cat>
          <c:val>
            <c:numRef>
              <c:f>'Očkování průběžně'!$G$2:$V$2</c:f>
              <c:numCache>
                <c:formatCode>General</c:formatCode>
                <c:ptCount val="16"/>
                <c:pt idx="0">
                  <c:v>4325</c:v>
                </c:pt>
                <c:pt idx="1">
                  <c:v>3898</c:v>
                </c:pt>
                <c:pt idx="2">
                  <c:v>4094</c:v>
                </c:pt>
                <c:pt idx="3">
                  <c:v>4361</c:v>
                </c:pt>
                <c:pt idx="4">
                  <c:v>4841</c:v>
                </c:pt>
                <c:pt idx="5">
                  <c:v>5917</c:v>
                </c:pt>
                <c:pt idx="6">
                  <c:v>6813</c:v>
                </c:pt>
                <c:pt idx="7">
                  <c:v>9642</c:v>
                </c:pt>
                <c:pt idx="8">
                  <c:v>11699</c:v>
                </c:pt>
                <c:pt idx="9">
                  <c:v>13321</c:v>
                </c:pt>
                <c:pt idx="10">
                  <c:v>13791</c:v>
                </c:pt>
                <c:pt idx="11">
                  <c:v>12532</c:v>
                </c:pt>
                <c:pt idx="12">
                  <c:v>14986</c:v>
                </c:pt>
                <c:pt idx="13" formatCode="#,##0">
                  <c:v>20248</c:v>
                </c:pt>
                <c:pt idx="14" formatCode="#,##0">
                  <c:v>21484</c:v>
                </c:pt>
                <c:pt idx="15" formatCode="#,##0">
                  <c:v>24153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F3E-4F5A-9964-A7A7CB4839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92596544"/>
        <c:axId val="1822756256"/>
      </c:lineChart>
      <c:catAx>
        <c:axId val="1992596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22756256"/>
        <c:crosses val="autoZero"/>
        <c:auto val="1"/>
        <c:lblAlgn val="ctr"/>
        <c:lblOffset val="100"/>
        <c:noMultiLvlLbl val="0"/>
      </c:catAx>
      <c:valAx>
        <c:axId val="1822756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92596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9D1AF-A322-4DDC-936B-94D227551E32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D6F62-5E63-4E8B-AA69-5851462FB0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170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5F02F7-E55A-4AE8-AB24-763FA681CDD3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328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CEB9BA-4054-4603-945D-A1EF09634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505C839-E938-4833-8347-D2CB82AB4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36554E-B24E-4BD8-875E-1AA52DD4F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B3AD2A-FC6B-4131-B7A3-74333693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13D6EC-72FC-4948-BFDF-DE48ABB0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150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115B94-F3C5-40F8-9AC5-07811EAC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1B2EFD8-520F-4B08-9270-723635A68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419C64-73DA-4ED7-92EF-564A16F1D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0023CF-E4B0-41C6-8BF3-D03CF130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A99045-F4B1-46A5-A039-E453F3A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47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912A6FA-536F-405B-B543-8ED88E2DD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D6EEEBB-33A3-455F-98BB-29374C003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3FB4AB-B0E8-4C0A-BAB9-20B80C605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DAF440-D292-45A2-967D-738537C0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2F2DB0-D97B-4684-BB8D-7642619F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90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BF504D-1307-4C38-B3E6-C41FDB92C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DB08F05-F28F-460B-94F3-EBE4A23D0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8C62A6-7E82-492E-B6B1-6C8637FE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3DA0D5-56CE-4DD6-8C1A-7CCA9441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5B101A-E5C5-4136-A56C-7FEE87ABA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03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462A3-4614-4CCF-B066-ED14F7851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A9A065F-A4AE-46CD-8CA4-E86C2C9DB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C95BD3-67F6-4B1B-804E-C48336310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264C30-9A4B-4261-B882-CAF7C9861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E76F8A-A8AC-4D9D-AA5B-7917B3B10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34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CC1D3C-3C45-4CDE-8C50-E9B54531E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DE7F67-DFE1-4955-A5EC-578B6D234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BCCAA2-482E-417A-BB45-47228BCC1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403773A-C9D4-4C39-95F3-76F9E89A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0B03AC-2A32-4470-A086-A921220A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0128CD-27B6-4FCF-BE55-E570B38A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4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EC43F7-4CE4-4D42-941A-E4BC3241B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423597C-D66C-416D-B6BF-FA406C61F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EE5280B-A5BD-4A51-A5D9-249AE953D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CF8BFCA-090B-4561-8E1A-D7426A78F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13BB2F4-F03D-4261-A0C3-78AE02EE7F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9DEA5A8-9BE9-4937-B95A-6EEFDCB2A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2FA513E-9142-45F3-B525-297A1B230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74F380-EE16-43EA-811B-17EB29DA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44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04B422-81D7-481C-903D-BAB87D09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A47B207-6EE8-4462-841C-55EFF3CD1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C25E343-B5B8-4B55-9DDE-AB5AA4FB4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32F3F1-C931-4867-B21E-9D323C88B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22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DBEC7E7-E04C-46DC-A7DC-C606EB4E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1DC139F-B21F-418A-854A-1F23CEB31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2DF6473-2FF0-4356-A485-8BE06630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47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7083E-BB5E-4816-B292-BBBDFBD99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A17A9C-449F-44C2-8F73-5D77D797A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2D037AE-C6BA-4F6B-B05A-098AA7B13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B0551D-E99B-40EB-BCE7-60FE25B05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A31DD6C-30D4-4D32-B96B-50000C03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8D9CD2-70DE-4358-954A-E3FCA931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32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753F86-29A7-45C4-B836-9DDBEE813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B6EFE1-3019-4953-A852-8F1E784A6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20AF383-0FAC-428D-B633-F2C750B26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07AD49-78D1-4875-97D4-7193EB1C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CBFD1B3-EFC4-46BD-A519-B1292B648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87929F-8265-44A8-8A44-7EE299BBA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33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DE04B09-BE14-4E60-8073-0F7D5FCB1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7DE8703-4F80-40B2-8893-EE8D971F7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BB1138-4576-4962-887C-561E9A6F6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C2186-01DB-4510-8A05-784FE9AA5AD3}" type="datetimeFigureOut">
              <a:rPr lang="cs-CZ" smtClean="0"/>
              <a:t>04.05.2021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C2005D-17A7-4B07-8A8E-9351123D30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9EDCC0-E801-427D-BD3F-073A1A68E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s://covid.webmap.cz/kralovehradecky?MAP=om&amp;lon=16.0153108&amp;lat=50.384555&amp;scale=483840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89742A18-5492-4B4E-B61F-49006AF7E37A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12BC6F6-7BA8-4F55-8619-68E4F90A1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8800"/>
            <a:ext cx="9144000" cy="2250291"/>
          </a:xfrm>
        </p:spPr>
        <p:txBody>
          <a:bodyPr>
            <a:noAutofit/>
          </a:bodyPr>
          <a:lstStyle/>
          <a:p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Přehled epidemické situace a stavu očkování</a:t>
            </a:r>
            <a:b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v Královéhradeckém kraji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D649B9A-D1EE-41AE-A9D4-4B276E1A9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500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AB198CEA-5624-4963-8B0D-3FAD00F636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57" y="0"/>
            <a:ext cx="10450286" cy="685800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4C08E95C-0954-4745-85E1-E74D3581E38A}"/>
              </a:ext>
            </a:extLst>
          </p:cNvPr>
          <p:cNvSpPr txBox="1"/>
          <p:nvPr/>
        </p:nvSpPr>
        <p:spPr>
          <a:xfrm>
            <a:off x="2464904" y="3429000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Fakultní nemocnice HK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22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59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E9D3DCA5-54FF-41C9-A38A-EF8147A85295}"/>
              </a:ext>
            </a:extLst>
          </p:cNvPr>
          <p:cNvSpPr txBox="1"/>
          <p:nvPr/>
        </p:nvSpPr>
        <p:spPr>
          <a:xfrm>
            <a:off x="1790368" y="2383304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ON Jičín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4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26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00609429-9913-4539-91C8-B55E8368A409}"/>
              </a:ext>
            </a:extLst>
          </p:cNvPr>
          <p:cNvSpPr txBox="1"/>
          <p:nvPr/>
        </p:nvSpPr>
        <p:spPr>
          <a:xfrm>
            <a:off x="5766021" y="480392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Nemocnice Vrchlabí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2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10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CCA65021-EDCD-4351-94B8-C06F2C17DD75}"/>
              </a:ext>
            </a:extLst>
          </p:cNvPr>
          <p:cNvSpPr txBox="1"/>
          <p:nvPr/>
        </p:nvSpPr>
        <p:spPr>
          <a:xfrm>
            <a:off x="8191168" y="1126723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ON Trutnov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2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12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22F4756D-84FE-4A9A-857E-19F7FE5E30FD}"/>
              </a:ext>
            </a:extLst>
          </p:cNvPr>
          <p:cNvSpPr txBox="1"/>
          <p:nvPr/>
        </p:nvSpPr>
        <p:spPr>
          <a:xfrm>
            <a:off x="5185575" y="5211417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MN Dvůr Králové n. L.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0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0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5ADDB69A-9020-4D6E-A770-954A6BB933B6}"/>
              </a:ext>
            </a:extLst>
          </p:cNvPr>
          <p:cNvSpPr txBox="1"/>
          <p:nvPr/>
        </p:nvSpPr>
        <p:spPr>
          <a:xfrm>
            <a:off x="8731857" y="4670728"/>
            <a:ext cx="1962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Nemocnice Rychnov n. </a:t>
            </a:r>
            <a:r>
              <a:rPr lang="cs-CZ" sz="1200" dirty="0" err="1">
                <a:solidFill>
                  <a:srgbClr val="2B2B82"/>
                </a:solidFill>
                <a:latin typeface="Franklin Gothic Demi" panose="020B0703020102020204" pitchFamily="34" charset="0"/>
              </a:rPr>
              <a:t>Kn</a:t>
            </a:r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.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10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22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6969F1FE-AA15-4EA6-83ED-EEDB32AEF468}"/>
              </a:ext>
            </a:extLst>
          </p:cNvPr>
          <p:cNvSpPr txBox="1"/>
          <p:nvPr/>
        </p:nvSpPr>
        <p:spPr>
          <a:xfrm>
            <a:off x="8525123" y="3105834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ON Náchod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19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23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DD84F3C5-AB0D-44E2-98E1-BDA315CE83A9}"/>
              </a:ext>
            </a:extLst>
          </p:cNvPr>
          <p:cNvSpPr txBox="1"/>
          <p:nvPr/>
        </p:nvSpPr>
        <p:spPr>
          <a:xfrm>
            <a:off x="2044810" y="4486061"/>
            <a:ext cx="1607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211</a:t>
            </a:r>
          </a:p>
        </p:txBody>
      </p:sp>
    </p:spTree>
    <p:extLst>
      <p:ext uri="{BB962C8B-B14F-4D97-AF65-F5344CB8AC3E}">
        <p14:creationId xmlns:p14="http://schemas.microsoft.com/office/powerpoint/2010/main" val="4255019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Celkový počet dodaných a podaných dávek k 2. 5.</a:t>
            </a:r>
            <a:endParaRPr lang="cs-CZ" sz="3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00" y="6194612"/>
            <a:ext cx="1222671" cy="663388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7ED5C58A-85EA-4362-B35E-13A55CB6C4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9767224"/>
              </p:ext>
            </p:extLst>
          </p:nvPr>
        </p:nvGraphicFramePr>
        <p:xfrm>
          <a:off x="838200" y="1272988"/>
          <a:ext cx="10515599" cy="4790740"/>
        </p:xfrm>
        <a:graphic>
          <a:graphicData uri="http://schemas.openxmlformats.org/drawingml/2006/table">
            <a:tbl>
              <a:tblPr/>
              <a:tblGrid>
                <a:gridCol w="1108851">
                  <a:extLst>
                    <a:ext uri="{9D8B030D-6E8A-4147-A177-3AD203B41FA5}">
                      <a16:colId xmlns:a16="http://schemas.microsoft.com/office/drawing/2014/main" val="2316139962"/>
                    </a:ext>
                  </a:extLst>
                </a:gridCol>
                <a:gridCol w="831638">
                  <a:extLst>
                    <a:ext uri="{9D8B030D-6E8A-4147-A177-3AD203B41FA5}">
                      <a16:colId xmlns:a16="http://schemas.microsoft.com/office/drawing/2014/main" val="1374717823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2587210141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769707828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1740067788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566999745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307239043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158810969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1663924566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1382326108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2903561306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1039885275"/>
                    </a:ext>
                  </a:extLst>
                </a:gridCol>
                <a:gridCol w="895295">
                  <a:extLst>
                    <a:ext uri="{9D8B030D-6E8A-4147-A177-3AD203B41FA5}">
                      <a16:colId xmlns:a16="http://schemas.microsoft.com/office/drawing/2014/main" val="951909573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693226571"/>
                    </a:ext>
                  </a:extLst>
                </a:gridCol>
              </a:tblGrid>
              <a:tr h="45107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Comirnaty (BioNTech Manufacturing GmbH)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COVID-19 Vaccine Moderna (Moderna Biotech Spain, S.L.)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VAXZEVRIA (AstraZeneca)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COVID-19 Vaccine Janssen (Johnson &amp; Johson)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2720235"/>
                  </a:ext>
                </a:extLst>
              </a:tr>
              <a:tr h="8392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5 na lahvičku do 17.1. a 6 od 18.1.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6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10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11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10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11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5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90691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CZ010 Hlavní město Praha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468 975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479 700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432 285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53 000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58 300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40 548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45 100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49 610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38 099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654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568 975 – 589 510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511 586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5083408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CZ020 Středočeský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300 495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303 030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258 921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42 400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46 640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37 607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50 700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55 770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48 188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1 232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395 945 – 407 790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345 948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4598536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CZ031 Jihočeský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161 850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163 800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156 401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19 200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21 120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19 618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20 800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22 880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22 819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202 300 – 208 250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198 890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6730046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CZ032 Plzeňský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143 325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145 080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140 652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17 400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19 140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15 536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19 500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21 450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18 803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180 975 – 186 420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175 259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4844897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CZ041 Karlovarský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74 295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74 880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63 682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11 000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12 100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8 896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28 380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22 304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111 345 – 115 610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94 962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3990307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CZ042 Ústecký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194 220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195 390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175 631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27 200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29 920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26 200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28 820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26 669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248 620 – 255 130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227 177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4766200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CZ051 Liberecký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106 665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107 640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97 385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12 029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14 013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134 915 – 138 680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123 578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8830219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CZ052 Královéhradecký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142 545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143 910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137 354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17 958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25 630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24 282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186 645 – 192 330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179 869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764492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CZ053 Pardubický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121 680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106 519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17 473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16 500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18 150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16 902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157 000 – 161 320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141 219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6473121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CZ063 Kraj Vysočina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118 365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119 340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110 453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18 800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20 680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13 637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21 000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23 100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21 670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158 915 – 163 870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145 989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7420158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CZ064 Jihomoravský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325 050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330 510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284 879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43 400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47 740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35 988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39 600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43 560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40 080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864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409 750 – 423 510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361 811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5504545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CZ071 Olomoucký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157 365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159 120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137 692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22 100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24 310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24 732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21 300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23 430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21 866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201 515 – 207 610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184 656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7046522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CZ072 Zlínský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135 915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136 890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126 748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20 460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19 210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20 100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22 110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20 024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175 815 – 180 660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166 538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2968917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CZ080 Moravskoslezský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277 305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280 230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263 766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49 700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54 670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43 162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39 100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43 010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36 821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473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367 405 – 379 210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344 222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8235712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2 727 270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2 761 200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2 492 368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375 500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413 050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330 564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383 000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421 300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372 540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6 232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3 500 120 – 3 609 900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3 201 704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3614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591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76798873-6145-45D1-8C96-24D321BBBA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4DC45AFE-5A50-4C8E-AEA8-140D1FD99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799" y="177435"/>
            <a:ext cx="9772650" cy="981894"/>
          </a:xfrm>
        </p:spPr>
        <p:txBody>
          <a:bodyPr>
            <a:noAutofit/>
          </a:bodyPr>
          <a:lstStyle/>
          <a:p>
            <a:pPr algn="ctr"/>
            <a:r>
              <a:rPr lang="cs-CZ" sz="3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 Očkování od 2. ledna do 2. května 2021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8CE01F96-FB98-4CE0-92E8-666B7669D572}"/>
              </a:ext>
            </a:extLst>
          </p:cNvPr>
          <p:cNvSpPr/>
          <p:nvPr/>
        </p:nvSpPr>
        <p:spPr>
          <a:xfrm>
            <a:off x="3257571" y="5755780"/>
            <a:ext cx="39666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v 17. týdnu </a:t>
            </a:r>
            <a:r>
              <a:rPr lang="cs-CZ" dirty="0" err="1"/>
              <a:t>prům</a:t>
            </a:r>
            <a:r>
              <a:rPr lang="cs-CZ" dirty="0"/>
              <a:t>. 3.454 očkování za den</a:t>
            </a:r>
          </a:p>
        </p:txBody>
      </p:sp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8D3777E1-1483-4BC5-9E05-43643D7757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8164008"/>
              </p:ext>
            </p:extLst>
          </p:nvPr>
        </p:nvGraphicFramePr>
        <p:xfrm>
          <a:off x="1748118" y="1021976"/>
          <a:ext cx="8624047" cy="4599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Obdélník 2">
            <a:extLst>
              <a:ext uri="{FF2B5EF4-FFF2-40B4-BE49-F238E27FC236}">
                <a16:creationId xmlns:a16="http://schemas.microsoft.com/office/drawing/2014/main" id="{6EC6F492-D50F-4BBB-BF18-4FAA4C369EC5}"/>
              </a:ext>
            </a:extLst>
          </p:cNvPr>
          <p:cNvSpPr/>
          <p:nvPr/>
        </p:nvSpPr>
        <p:spPr>
          <a:xfrm>
            <a:off x="5715000" y="4105835"/>
            <a:ext cx="1379219" cy="1096256"/>
          </a:xfrm>
          <a:prstGeom prst="rect">
            <a:avLst/>
          </a:prstGeom>
          <a:solidFill>
            <a:srgbClr val="920E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4A5778A4-7153-46D7-A9EC-8EACA6ABB067}"/>
              </a:ext>
            </a:extLst>
          </p:cNvPr>
          <p:cNvSpPr txBox="1"/>
          <p:nvPr/>
        </p:nvSpPr>
        <p:spPr>
          <a:xfrm>
            <a:off x="5852159" y="4300020"/>
            <a:ext cx="1104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100" dirty="0">
                <a:solidFill>
                  <a:schemeClr val="bg1"/>
                </a:solidFill>
              </a:rPr>
              <a:t>z toho druhé dávky:</a:t>
            </a:r>
          </a:p>
          <a:p>
            <a:pPr algn="ctr"/>
            <a:r>
              <a:rPr lang="cs-CZ" dirty="0">
                <a:solidFill>
                  <a:schemeClr val="bg1"/>
                </a:solidFill>
              </a:rPr>
              <a:t>53 582</a:t>
            </a:r>
          </a:p>
        </p:txBody>
      </p:sp>
    </p:spTree>
    <p:extLst>
      <p:ext uri="{BB962C8B-B14F-4D97-AF65-F5344CB8AC3E}">
        <p14:creationId xmlns:p14="http://schemas.microsoft.com/office/powerpoint/2010/main" val="1801562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3">
            <a:extLst>
              <a:ext uri="{FF2B5EF4-FFF2-40B4-BE49-F238E27FC236}">
                <a16:creationId xmlns:a16="http://schemas.microsoft.com/office/drawing/2014/main" id="{16DC7CA5-BCAA-4180-86AF-DE3E4911064E}"/>
              </a:ext>
            </a:extLst>
          </p:cNvPr>
          <p:cNvSpPr txBox="1"/>
          <p:nvPr/>
        </p:nvSpPr>
        <p:spPr>
          <a:xfrm>
            <a:off x="2072805" y="1372055"/>
            <a:ext cx="2019300" cy="981075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400" dirty="0">
                <a:solidFill>
                  <a:srgbClr val="2B2B82"/>
                </a:solidFill>
              </a:rPr>
              <a:t>Celkem očkováno dávek:</a:t>
            </a:r>
          </a:p>
          <a:p>
            <a:pPr algn="ctr"/>
            <a:r>
              <a:rPr lang="cs-CZ" sz="4000" b="1" dirty="0">
                <a:solidFill>
                  <a:srgbClr val="2B2B82"/>
                </a:solidFill>
              </a:rPr>
              <a:t>179 869</a:t>
            </a:r>
          </a:p>
        </p:txBody>
      </p:sp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06966111-5A45-4BC6-82AA-CA0FFD9246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6000938"/>
              </p:ext>
            </p:extLst>
          </p:nvPr>
        </p:nvGraphicFramePr>
        <p:xfrm>
          <a:off x="576262" y="0"/>
          <a:ext cx="11039475" cy="6677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Obrázek 3">
            <a:extLst>
              <a:ext uri="{FF2B5EF4-FFF2-40B4-BE49-F238E27FC236}">
                <a16:creationId xmlns:a16="http://schemas.microsoft.com/office/drawing/2014/main" id="{5C1197E1-3A6F-4EC5-B849-05E3034C41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979" y="6187440"/>
            <a:ext cx="1180810" cy="591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7105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22BC615C-10F9-43F5-BDFF-06F5F9A1F0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561" y="6060141"/>
            <a:ext cx="1397739" cy="712506"/>
          </a:xfrm>
          <a:prstGeom prst="rect">
            <a:avLst/>
          </a:prstGeom>
        </p:spPr>
      </p:pic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24824968-6B03-48F9-AB2A-757B5FE0CA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6260374"/>
              </p:ext>
            </p:extLst>
          </p:nvPr>
        </p:nvGraphicFramePr>
        <p:xfrm>
          <a:off x="1254442" y="85353"/>
          <a:ext cx="9683116" cy="5974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247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658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sz="4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Královéhradecký kraj – praktičtí lékaři</a:t>
            </a:r>
            <a:endParaRPr lang="cs-CZ" sz="4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F51BD7B-D78F-45A1-BBB7-9FE5A6EFF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02340" cy="3632495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Počet ordinací praktických lékařů s registracemi: 206</a:t>
            </a:r>
          </a:p>
          <a:p>
            <a:r>
              <a:rPr lang="cs-CZ" dirty="0"/>
              <a:t>Vakcíny </a:t>
            </a:r>
            <a:r>
              <a:rPr lang="cs-CZ" dirty="0" err="1"/>
              <a:t>AstraZeneca</a:t>
            </a:r>
            <a:r>
              <a:rPr lang="cs-CZ" dirty="0"/>
              <a:t> a Johnson &amp; Johnson jsou rozváženy do ordinací PL centrálními distributory</a:t>
            </a:r>
          </a:p>
          <a:p>
            <a:r>
              <a:rPr lang="cs-CZ" dirty="0"/>
              <a:t>Vakcína Moderna je rozvážena v režii KHK – Královéhradecká lékárna, a. s.</a:t>
            </a:r>
          </a:p>
          <a:p>
            <a:r>
              <a:rPr lang="cs-CZ" dirty="0"/>
              <a:t>Přehled aktuálně očkujících praktiků v </a:t>
            </a:r>
            <a:r>
              <a:rPr lang="cs-CZ" dirty="0">
                <a:hlinkClick r:id="rId2"/>
              </a:rPr>
              <a:t>interaktivní mapě</a:t>
            </a:r>
            <a:r>
              <a:rPr lang="cs-CZ" dirty="0"/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cs-CZ" sz="1900" dirty="0"/>
          </a:p>
          <a:p>
            <a:pPr marL="0" indent="0">
              <a:buNone/>
            </a:pPr>
            <a:endParaRPr lang="cs-CZ" sz="14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49" y="5535780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383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Praktičtí lékaři – dávky k 2. 5.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D9DBEDC5-C0B4-4AE3-9651-5D1ED21D51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854210"/>
              </p:ext>
            </p:extLst>
          </p:nvPr>
        </p:nvGraphicFramePr>
        <p:xfrm>
          <a:off x="1039906" y="1479175"/>
          <a:ext cx="10313892" cy="4697792"/>
        </p:xfrm>
        <a:graphic>
          <a:graphicData uri="http://schemas.openxmlformats.org/drawingml/2006/table">
            <a:tbl>
              <a:tblPr/>
              <a:tblGrid>
                <a:gridCol w="2254666">
                  <a:extLst>
                    <a:ext uri="{9D8B030D-6E8A-4147-A177-3AD203B41FA5}">
                      <a16:colId xmlns:a16="http://schemas.microsoft.com/office/drawing/2014/main" val="4015259079"/>
                    </a:ext>
                  </a:extLst>
                </a:gridCol>
                <a:gridCol w="1151318">
                  <a:extLst>
                    <a:ext uri="{9D8B030D-6E8A-4147-A177-3AD203B41FA5}">
                      <a16:colId xmlns:a16="http://schemas.microsoft.com/office/drawing/2014/main" val="3891604805"/>
                    </a:ext>
                  </a:extLst>
                </a:gridCol>
                <a:gridCol w="1151318">
                  <a:extLst>
                    <a:ext uri="{9D8B030D-6E8A-4147-A177-3AD203B41FA5}">
                      <a16:colId xmlns:a16="http://schemas.microsoft.com/office/drawing/2014/main" val="69610494"/>
                    </a:ext>
                  </a:extLst>
                </a:gridCol>
                <a:gridCol w="1151318">
                  <a:extLst>
                    <a:ext uri="{9D8B030D-6E8A-4147-A177-3AD203B41FA5}">
                      <a16:colId xmlns:a16="http://schemas.microsoft.com/office/drawing/2014/main" val="1356826328"/>
                    </a:ext>
                  </a:extLst>
                </a:gridCol>
                <a:gridCol w="1151318">
                  <a:extLst>
                    <a:ext uri="{9D8B030D-6E8A-4147-A177-3AD203B41FA5}">
                      <a16:colId xmlns:a16="http://schemas.microsoft.com/office/drawing/2014/main" val="3860673086"/>
                    </a:ext>
                  </a:extLst>
                </a:gridCol>
                <a:gridCol w="1151318">
                  <a:extLst>
                    <a:ext uri="{9D8B030D-6E8A-4147-A177-3AD203B41FA5}">
                      <a16:colId xmlns:a16="http://schemas.microsoft.com/office/drawing/2014/main" val="3883004899"/>
                    </a:ext>
                  </a:extLst>
                </a:gridCol>
                <a:gridCol w="1151318">
                  <a:extLst>
                    <a:ext uri="{9D8B030D-6E8A-4147-A177-3AD203B41FA5}">
                      <a16:colId xmlns:a16="http://schemas.microsoft.com/office/drawing/2014/main" val="1046528676"/>
                    </a:ext>
                  </a:extLst>
                </a:gridCol>
                <a:gridCol w="1151318">
                  <a:extLst>
                    <a:ext uri="{9D8B030D-6E8A-4147-A177-3AD203B41FA5}">
                      <a16:colId xmlns:a16="http://schemas.microsoft.com/office/drawing/2014/main" val="3402597671"/>
                    </a:ext>
                  </a:extLst>
                </a:gridCol>
              </a:tblGrid>
              <a:tr h="293612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473014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CZ010 Hlavní město Praha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12 138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17 578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45 271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3331849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CZ020 Středočeský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16 687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31 683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484686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CZ031 Jihočeský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16 656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066869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CZ032 Plzeňský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13 878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3741772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CZ041 Karlovarský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15 068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7856006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CZ042 Ústecký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9 439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20 235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0864811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CZ051 Liberecký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17 052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6044646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CZ052 Královéhradecký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12 219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024667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CZ053 Pardubický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11 108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20 343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2321373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CZ063 Kraj Vysočina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211836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CZ064 Jihomoravský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31 487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59 389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0979939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CZ071 Olomoucký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17 109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31 854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5048831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CZ072 Zlínský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19 243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7 175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33 817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9805818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CZ080 Moravskoslezský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43 596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7328996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51 108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24 586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58 327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190 695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54 945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384 598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9724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0389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20F01F22-7C8C-41CF-8FA4-176EFCF9E56F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E88F4AC-3EB6-4648-BF73-4809860F23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E5C570B-BD7E-4700-B8B2-B4829E54E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4725" y="2091108"/>
            <a:ext cx="5981700" cy="2675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8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Děkuji za pozornost.</a:t>
            </a:r>
          </a:p>
          <a:p>
            <a:pPr marL="0" indent="0" algn="ctr">
              <a:buNone/>
            </a:pPr>
            <a:endParaRPr lang="cs-CZ" sz="4800" dirty="0">
              <a:solidFill>
                <a:srgbClr val="2B2B82"/>
              </a:solidFill>
              <a:latin typeface="Franklin Gothic Demi" panose="020B0703020102020204" pitchFamily="34" charset="0"/>
            </a:endParaRP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  <a:t>Martin Červíček</a:t>
            </a: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Book" panose="020B0503020102020204" pitchFamily="34" charset="0"/>
              </a:rPr>
              <a:t>hejtman</a:t>
            </a:r>
          </a:p>
        </p:txBody>
      </p:sp>
    </p:spTree>
    <p:extLst>
      <p:ext uri="{BB962C8B-B14F-4D97-AF65-F5344CB8AC3E}">
        <p14:creationId xmlns:p14="http://schemas.microsoft.com/office/powerpoint/2010/main" val="3534925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Aktuální situace v Královéhradeckém kraji</a:t>
            </a:r>
            <a:b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 2. 5.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4628442"/>
              </p:ext>
            </p:extLst>
          </p:nvPr>
        </p:nvGraphicFramePr>
        <p:xfrm>
          <a:off x="1789470" y="1690688"/>
          <a:ext cx="9564329" cy="3640068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710113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11. týden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308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44/den)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7denní nárůst za týden celkem na 100 tis. obyv.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55,8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123240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7denní nárůst za týden skupina 65+ na 100 tis. obyv. 65+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26,0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6839464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potvrzených případů od 1.3.2020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104.091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449809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vyléčených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101.428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556811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úmrtí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1.796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19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640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0BDA38-BC11-4448-A3B8-1BC0CD139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Královéhradecký kraj – denní počty pozitivně testovaných osob (dle data odběru vzorku)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1562374-7096-430D-9865-34C31F731C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6019801"/>
            <a:ext cx="1363216" cy="730640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932B9E61-66E7-4564-9381-15F7D8D32C76}"/>
              </a:ext>
            </a:extLst>
          </p:cNvPr>
          <p:cNvSpPr/>
          <p:nvPr/>
        </p:nvSpPr>
        <p:spPr>
          <a:xfrm>
            <a:off x="8650311" y="6176963"/>
            <a:ext cx="26151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Zdroj: KHS Hradec Králové</a:t>
            </a:r>
          </a:p>
        </p:txBody>
      </p:sp>
      <p:graphicFrame>
        <p:nvGraphicFramePr>
          <p:cNvPr id="8" name="Zástupný symbol pro obsah 7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7392456"/>
              </p:ext>
            </p:extLst>
          </p:nvPr>
        </p:nvGraphicFramePr>
        <p:xfrm>
          <a:off x="838200" y="1690688"/>
          <a:ext cx="10515600" cy="448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04614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0BDA38-BC11-4448-A3B8-1BC0CD139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Královéhradecký kraj – denní počty pozitivně testovaných osob (dle data odběru vzorku) - detail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1562374-7096-430D-9865-34C31F731C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5996940"/>
            <a:ext cx="1363216" cy="753501"/>
          </a:xfrm>
          <a:prstGeom prst="rect">
            <a:avLst/>
          </a:prstGeom>
        </p:spPr>
      </p:pic>
      <p:sp>
        <p:nvSpPr>
          <p:cNvPr id="7" name="Obdélník 6">
            <a:extLst>
              <a:ext uri="{FF2B5EF4-FFF2-40B4-BE49-F238E27FC236}">
                <a16:creationId xmlns:a16="http://schemas.microsoft.com/office/drawing/2014/main" id="{83A342A2-DF43-4201-AE8D-7D6952CE9EC6}"/>
              </a:ext>
            </a:extLst>
          </p:cNvPr>
          <p:cNvSpPr/>
          <p:nvPr/>
        </p:nvSpPr>
        <p:spPr>
          <a:xfrm>
            <a:off x="8738661" y="6308209"/>
            <a:ext cx="26151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Zdroj: KHS Hradec Králové</a:t>
            </a:r>
          </a:p>
        </p:txBody>
      </p:sp>
      <p:graphicFrame>
        <p:nvGraphicFramePr>
          <p:cNvPr id="8" name="Zástupný symbol pro obsah 7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96009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0BDA38-BC11-4448-A3B8-1BC0CD139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Královéhradecký kraj – denní počty pozitivně testovaných osob (dle data odběru vzorku) </a:t>
            </a:r>
            <a:endParaRPr lang="cs-CZ" sz="3600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BFCA53DC-7591-4F43-906A-69688F8DBD22}"/>
              </a:ext>
            </a:extLst>
          </p:cNvPr>
          <p:cNvSpPr/>
          <p:nvPr/>
        </p:nvSpPr>
        <p:spPr>
          <a:xfrm>
            <a:off x="8572490" y="6308209"/>
            <a:ext cx="26151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Zdroj: KHS Hradec Králové</a:t>
            </a:r>
          </a:p>
        </p:txBody>
      </p:sp>
      <p:graphicFrame>
        <p:nvGraphicFramePr>
          <p:cNvPr id="8" name="Zástupný symbol pro obsah 7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946955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11562374-7096-430D-9865-34C31F731C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6012179"/>
            <a:ext cx="1363216" cy="738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08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0BDA38-BC11-4448-A3B8-1BC0CD139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3481"/>
          </a:xfrm>
        </p:spPr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Královéhradecký kraj – porovnání ČR 30. 4.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1562374-7096-430D-9865-34C31F731C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6154469"/>
            <a:ext cx="1268348" cy="676811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BFCA53DC-7591-4F43-906A-69688F8DBD22}"/>
              </a:ext>
            </a:extLst>
          </p:cNvPr>
          <p:cNvSpPr/>
          <p:nvPr/>
        </p:nvSpPr>
        <p:spPr>
          <a:xfrm>
            <a:off x="8572490" y="6308209"/>
            <a:ext cx="11984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Zdroj: ÚZIS</a:t>
            </a:r>
          </a:p>
        </p:txBody>
      </p:sp>
      <p:pic>
        <p:nvPicPr>
          <p:cNvPr id="7" name="Zástupný symbol pro obsah 6">
            <a:extLst>
              <a:ext uri="{FF2B5EF4-FFF2-40B4-BE49-F238E27FC236}">
                <a16:creationId xmlns:a16="http://schemas.microsoft.com/office/drawing/2014/main" id="{3C3406F5-7858-4BF3-88F1-55E484A197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46375" y="1263192"/>
            <a:ext cx="10001839" cy="4913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345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0BDA38-BC11-4448-A3B8-1BC0CD139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Královéhradecký kraj – porovnání ČR k 30. 4. 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1562374-7096-430D-9865-34C31F731C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3" y="6225816"/>
            <a:ext cx="1001648" cy="524624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BFCA53DC-7591-4F43-906A-69688F8DBD22}"/>
              </a:ext>
            </a:extLst>
          </p:cNvPr>
          <p:cNvSpPr/>
          <p:nvPr/>
        </p:nvSpPr>
        <p:spPr>
          <a:xfrm>
            <a:off x="8572490" y="6308209"/>
            <a:ext cx="11984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Zdroj: ÚZIS</a:t>
            </a:r>
          </a:p>
        </p:txBody>
      </p:sp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A73AED95-33CE-43C3-9E27-7F1921D25F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679405"/>
              </p:ext>
            </p:extLst>
          </p:nvPr>
        </p:nvGraphicFramePr>
        <p:xfrm>
          <a:off x="1055802" y="1432874"/>
          <a:ext cx="10190375" cy="4792942"/>
        </p:xfrm>
        <a:graphic>
          <a:graphicData uri="http://schemas.openxmlformats.org/drawingml/2006/table">
            <a:tbl>
              <a:tblPr/>
              <a:tblGrid>
                <a:gridCol w="3291581">
                  <a:extLst>
                    <a:ext uri="{9D8B030D-6E8A-4147-A177-3AD203B41FA5}">
                      <a16:colId xmlns:a16="http://schemas.microsoft.com/office/drawing/2014/main" val="1357123089"/>
                    </a:ext>
                  </a:extLst>
                </a:gridCol>
                <a:gridCol w="2299598">
                  <a:extLst>
                    <a:ext uri="{9D8B030D-6E8A-4147-A177-3AD203B41FA5}">
                      <a16:colId xmlns:a16="http://schemas.microsoft.com/office/drawing/2014/main" val="240401136"/>
                    </a:ext>
                  </a:extLst>
                </a:gridCol>
                <a:gridCol w="2299598">
                  <a:extLst>
                    <a:ext uri="{9D8B030D-6E8A-4147-A177-3AD203B41FA5}">
                      <a16:colId xmlns:a16="http://schemas.microsoft.com/office/drawing/2014/main" val="3112173229"/>
                    </a:ext>
                  </a:extLst>
                </a:gridCol>
                <a:gridCol w="2299598">
                  <a:extLst>
                    <a:ext uri="{9D8B030D-6E8A-4147-A177-3AD203B41FA5}">
                      <a16:colId xmlns:a16="http://schemas.microsoft.com/office/drawing/2014/main" val="2553407020"/>
                    </a:ext>
                  </a:extLst>
                </a:gridCol>
              </a:tblGrid>
              <a:tr h="692494">
                <a:tc>
                  <a:txBody>
                    <a:bodyPr/>
                    <a:lstStyle/>
                    <a:p>
                      <a:pPr algn="l" rtl="0" fontAlgn="ctr"/>
                      <a:endParaRPr lang="cs-CZ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Počet obyvatel</a:t>
                      </a:r>
                    </a:p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 1. 1. 2020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Počet potvrzených případů celkem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Počet potvrzených případů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na 100 </a:t>
                      </a:r>
                      <a:r>
                        <a:rPr lang="cs-CZ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tis.obyvatel</a:t>
                      </a:r>
                      <a:endParaRPr lang="cs-CZ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82613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1 324 277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182 237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13 760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9332128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1 385 141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228 003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16 460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969282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644 083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97 463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794933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589 899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97 042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16 450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7941174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294 664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45 119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7678331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Ústecký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820 965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121 035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14 740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127290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443 690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79 244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17 860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197423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551 647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104 081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18 870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627313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522 662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92 304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17 660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703168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509 813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78 265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15 350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1215312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1 191 989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152 134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12 760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4608281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632 015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91 091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4736610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582 555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88 919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15 260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609956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1 200 539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174 450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14 530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0597764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Bydliště neurčeno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717577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Cizinci bez trvalého pobytu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1 731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146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6322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0BDA38-BC11-4448-A3B8-1BC0CD139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Královéhradecký kraj – porovnání okresy k 30. 4.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1562374-7096-430D-9865-34C31F731C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6073629"/>
            <a:ext cx="1314068" cy="676811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BFCA53DC-7591-4F43-906A-69688F8DBD22}"/>
              </a:ext>
            </a:extLst>
          </p:cNvPr>
          <p:cNvSpPr/>
          <p:nvPr/>
        </p:nvSpPr>
        <p:spPr>
          <a:xfrm>
            <a:off x="8572490" y="6308209"/>
            <a:ext cx="11984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Zdroj: ÚZIS</a:t>
            </a:r>
          </a:p>
        </p:txBody>
      </p:sp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CA1A321A-AE20-4CD2-A238-ACCFF31C66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5080473"/>
              </p:ext>
            </p:extLst>
          </p:nvPr>
        </p:nvGraphicFramePr>
        <p:xfrm>
          <a:off x="928541" y="1690688"/>
          <a:ext cx="10515599" cy="4382946"/>
        </p:xfrm>
        <a:graphic>
          <a:graphicData uri="http://schemas.openxmlformats.org/drawingml/2006/table">
            <a:tbl>
              <a:tblPr/>
              <a:tblGrid>
                <a:gridCol w="3396632">
                  <a:extLst>
                    <a:ext uri="{9D8B030D-6E8A-4147-A177-3AD203B41FA5}">
                      <a16:colId xmlns:a16="http://schemas.microsoft.com/office/drawing/2014/main" val="4128602864"/>
                    </a:ext>
                  </a:extLst>
                </a:gridCol>
                <a:gridCol w="2372989">
                  <a:extLst>
                    <a:ext uri="{9D8B030D-6E8A-4147-A177-3AD203B41FA5}">
                      <a16:colId xmlns:a16="http://schemas.microsoft.com/office/drawing/2014/main" val="3501444165"/>
                    </a:ext>
                  </a:extLst>
                </a:gridCol>
                <a:gridCol w="2372989">
                  <a:extLst>
                    <a:ext uri="{9D8B030D-6E8A-4147-A177-3AD203B41FA5}">
                      <a16:colId xmlns:a16="http://schemas.microsoft.com/office/drawing/2014/main" val="1568653674"/>
                    </a:ext>
                  </a:extLst>
                </a:gridCol>
                <a:gridCol w="2372989">
                  <a:extLst>
                    <a:ext uri="{9D8B030D-6E8A-4147-A177-3AD203B41FA5}">
                      <a16:colId xmlns:a16="http://schemas.microsoft.com/office/drawing/2014/main" val="2534382826"/>
                    </a:ext>
                  </a:extLst>
                </a:gridCol>
              </a:tblGrid>
              <a:tr h="73049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Okres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Počet obyvatel</a:t>
                      </a:r>
                    </a:p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 1. 1. 2020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Počet potvrzených případů celkem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Počet potvrzených případů na 100 </a:t>
                      </a:r>
                      <a:r>
                        <a:rPr lang="cs-CZ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tis.obyvatel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8190247"/>
                  </a:ext>
                </a:extLst>
              </a:tr>
              <a:tr h="73049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Hradec Králové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164 283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31 272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19 040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1646649"/>
                  </a:ext>
                </a:extLst>
              </a:tr>
              <a:tr h="73049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Jičín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80 045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14 026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17 520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472350"/>
                  </a:ext>
                </a:extLst>
              </a:tr>
              <a:tr h="73049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Náchod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109 958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21 574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19 620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977590"/>
                  </a:ext>
                </a:extLst>
              </a:tr>
              <a:tr h="73049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Rychnov nad Kněžnou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79 383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14 767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73560"/>
                  </a:ext>
                </a:extLst>
              </a:tr>
              <a:tr h="73049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Trutnov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117 978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22 442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19 020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8566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0772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33141CA8-F12A-4BB4-B498-8D7B54AC06BF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Kapacita C+ lůžek v Královéhradeckém kraji</a:t>
            </a:r>
            <a:endParaRPr lang="cs-CZ" sz="3600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C8889F0C-383D-45DE-872F-692F4108A7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2515123"/>
              </p:ext>
            </p:extLst>
          </p:nvPr>
        </p:nvGraphicFramePr>
        <p:xfrm>
          <a:off x="1245140" y="1690689"/>
          <a:ext cx="9824938" cy="39097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42252">
                  <a:extLst>
                    <a:ext uri="{9D8B030D-6E8A-4147-A177-3AD203B41FA5}">
                      <a16:colId xmlns:a16="http://schemas.microsoft.com/office/drawing/2014/main" val="1034507439"/>
                    </a:ext>
                  </a:extLst>
                </a:gridCol>
                <a:gridCol w="1389230">
                  <a:extLst>
                    <a:ext uri="{9D8B030D-6E8A-4147-A177-3AD203B41FA5}">
                      <a16:colId xmlns:a16="http://schemas.microsoft.com/office/drawing/2014/main" val="767322251"/>
                    </a:ext>
                  </a:extLst>
                </a:gridCol>
                <a:gridCol w="1368021">
                  <a:extLst>
                    <a:ext uri="{9D8B030D-6E8A-4147-A177-3AD203B41FA5}">
                      <a16:colId xmlns:a16="http://schemas.microsoft.com/office/drawing/2014/main" val="2803813529"/>
                    </a:ext>
                  </a:extLst>
                </a:gridCol>
                <a:gridCol w="1389230">
                  <a:extLst>
                    <a:ext uri="{9D8B030D-6E8A-4147-A177-3AD203B41FA5}">
                      <a16:colId xmlns:a16="http://schemas.microsoft.com/office/drawing/2014/main" val="2529611398"/>
                    </a:ext>
                  </a:extLst>
                </a:gridCol>
                <a:gridCol w="1336205">
                  <a:extLst>
                    <a:ext uri="{9D8B030D-6E8A-4147-A177-3AD203B41FA5}">
                      <a16:colId xmlns:a16="http://schemas.microsoft.com/office/drawing/2014/main" val="1787663944"/>
                    </a:ext>
                  </a:extLst>
                </a:gridCol>
              </a:tblGrid>
              <a:tr h="8367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2. 5. 2021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Kapacita intenzivní péče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Volná </a:t>
                      </a: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intenzivní lůžka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Kapacita standardní lůžka včetně násl.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Volná standardní lůžka včetně násl.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279944222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Oblastní nemocnice Jičín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4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13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41707407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Oblastní nemocnice Trutnov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9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84506937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Městská nemocnice Dvůr Králové n/L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-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-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-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12975395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Oblastní nemocnice Náchod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19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9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68607157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Nemocnice Rychnov nad Kněžnou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18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11461473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Nemocnice Vrchlabí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44450" marR="4445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44450" marR="4445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10</a:t>
                      </a:r>
                    </a:p>
                  </a:txBody>
                  <a:tcPr marL="44450" marR="4445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10</a:t>
                      </a:r>
                    </a:p>
                  </a:txBody>
                  <a:tcPr marL="44450" marR="44450" marT="0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94162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Fakultní nemocnice Hradec Králové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59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42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45275278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celkem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59</a:t>
                      </a:r>
                    </a:p>
                  </a:txBody>
                  <a:tcPr marL="44450" marR="4445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31</a:t>
                      </a:r>
                    </a:p>
                  </a:txBody>
                  <a:tcPr marL="44450" marR="4445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152</a:t>
                      </a:r>
                    </a:p>
                  </a:txBody>
                  <a:tcPr marL="44450" marR="4445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101</a:t>
                      </a:r>
                    </a:p>
                  </a:txBody>
                  <a:tcPr marL="44450" marR="44450" marT="0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33631"/>
                  </a:ext>
                </a:extLst>
              </a:tr>
            </a:tbl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6030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6184</TotalTime>
  <Words>1521</Words>
  <Application>Microsoft Office PowerPoint</Application>
  <PresentationFormat>Širokoúhlá obrazovka</PresentationFormat>
  <Paragraphs>572</Paragraphs>
  <Slides>17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Franklin Gothic Book</vt:lpstr>
      <vt:lpstr>Franklin Gothic Demi</vt:lpstr>
      <vt:lpstr>Motiv Office</vt:lpstr>
      <vt:lpstr>Přehled epidemické situace a stavu očkování v Královéhradeckém kraji</vt:lpstr>
      <vt:lpstr>Aktuální situace v Královéhradeckém kraji k 2. 5. 2021</vt:lpstr>
      <vt:lpstr>Královéhradecký kraj – denní počty pozitivně testovaných osob (dle data odběru vzorku)</vt:lpstr>
      <vt:lpstr>Královéhradecký kraj – denní počty pozitivně testovaných osob (dle data odběru vzorku) - detail</vt:lpstr>
      <vt:lpstr>Královéhradecký kraj – denní počty pozitivně testovaných osob (dle data odběru vzorku) </vt:lpstr>
      <vt:lpstr>Královéhradecký kraj – porovnání ČR 30. 4.</vt:lpstr>
      <vt:lpstr>Královéhradecký kraj – porovnání ČR k 30. 4. </vt:lpstr>
      <vt:lpstr>Královéhradecký kraj – porovnání okresy k 30. 4.</vt:lpstr>
      <vt:lpstr>Kapacita C+ lůžek v Královéhradeckém kraji</vt:lpstr>
      <vt:lpstr>Prezentace aplikace PowerPoint</vt:lpstr>
      <vt:lpstr>Celkový počet dodaných a podaných dávek k 2. 5.</vt:lpstr>
      <vt:lpstr> Očkování od 2. ledna do 2. května 2021</vt:lpstr>
      <vt:lpstr>Prezentace aplikace PowerPoint</vt:lpstr>
      <vt:lpstr>Prezentace aplikace PowerPoint</vt:lpstr>
      <vt:lpstr>Královéhradecký kraj – praktičtí lékaři</vt:lpstr>
      <vt:lpstr>Praktičtí lékaři – dávky k 2. 5. 2021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Očkovací strategie Královéhradeckého kraje</dc:title>
  <dc:creator>Pejšek Miroslav Ing.</dc:creator>
  <cp:lastModifiedBy>Eva</cp:lastModifiedBy>
  <cp:revision>319</cp:revision>
  <cp:lastPrinted>2021-05-03T05:27:15Z</cp:lastPrinted>
  <dcterms:created xsi:type="dcterms:W3CDTF">2021-01-14T19:24:21Z</dcterms:created>
  <dcterms:modified xsi:type="dcterms:W3CDTF">2021-05-04T14:04:48Z</dcterms:modified>
</cp:coreProperties>
</file>