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31" r:id="rId3"/>
    <p:sldMasterId id="2147483738" r:id="rId4"/>
  </p:sldMasterIdLst>
  <p:notesMasterIdLst>
    <p:notesMasterId r:id="rId27"/>
  </p:notesMasterIdLst>
  <p:sldIdLst>
    <p:sldId id="256" r:id="rId5"/>
    <p:sldId id="2252" r:id="rId6"/>
    <p:sldId id="723" r:id="rId7"/>
    <p:sldId id="2258" r:id="rId8"/>
    <p:sldId id="2257" r:id="rId9"/>
    <p:sldId id="4656" r:id="rId10"/>
    <p:sldId id="4574" r:id="rId11"/>
    <p:sldId id="2253" r:id="rId12"/>
    <p:sldId id="2259" r:id="rId13"/>
    <p:sldId id="4537" r:id="rId14"/>
    <p:sldId id="2262" r:id="rId15"/>
    <p:sldId id="737" r:id="rId16"/>
    <p:sldId id="2216" r:id="rId17"/>
    <p:sldId id="2217" r:id="rId18"/>
    <p:sldId id="2172" r:id="rId19"/>
    <p:sldId id="2236" r:id="rId20"/>
    <p:sldId id="2250" r:id="rId21"/>
    <p:sldId id="4532" r:id="rId22"/>
    <p:sldId id="4657" r:id="rId23"/>
    <p:sldId id="750" r:id="rId24"/>
    <p:sldId id="2221" r:id="rId25"/>
    <p:sldId id="705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244</c:v>
                </c:pt>
                <c:pt idx="1">
                  <c:v>234</c:v>
                </c:pt>
                <c:pt idx="2">
                  <c:v>247</c:v>
                </c:pt>
                <c:pt idx="3">
                  <c:v>302</c:v>
                </c:pt>
                <c:pt idx="4">
                  <c:v>302</c:v>
                </c:pt>
                <c:pt idx="5">
                  <c:v>326</c:v>
                </c:pt>
                <c:pt idx="6">
                  <c:v>316</c:v>
                </c:pt>
                <c:pt idx="7">
                  <c:v>344</c:v>
                </c:pt>
                <c:pt idx="8">
                  <c:v>333</c:v>
                </c:pt>
                <c:pt idx="9">
                  <c:v>350</c:v>
                </c:pt>
                <c:pt idx="10">
                  <c:v>425</c:v>
                </c:pt>
                <c:pt idx="11">
                  <c:v>444</c:v>
                </c:pt>
                <c:pt idx="12">
                  <c:v>470</c:v>
                </c:pt>
                <c:pt idx="13">
                  <c:v>496</c:v>
                </c:pt>
                <c:pt idx="14">
                  <c:v>527</c:v>
                </c:pt>
                <c:pt idx="15">
                  <c:v>515</c:v>
                </c:pt>
                <c:pt idx="16">
                  <c:v>541</c:v>
                </c:pt>
                <c:pt idx="17">
                  <c:v>662</c:v>
                </c:pt>
                <c:pt idx="18">
                  <c:v>725</c:v>
                </c:pt>
                <c:pt idx="19">
                  <c:v>795</c:v>
                </c:pt>
                <c:pt idx="20">
                  <c:v>838</c:v>
                </c:pt>
                <c:pt idx="21">
                  <c:v>921</c:v>
                </c:pt>
                <c:pt idx="22">
                  <c:v>929</c:v>
                </c:pt>
                <c:pt idx="23">
                  <c:v>992</c:v>
                </c:pt>
                <c:pt idx="24">
                  <c:v>1173</c:v>
                </c:pt>
                <c:pt idx="25">
                  <c:v>1294</c:v>
                </c:pt>
                <c:pt idx="26">
                  <c:v>1396</c:v>
                </c:pt>
                <c:pt idx="27">
                  <c:v>1390</c:v>
                </c:pt>
                <c:pt idx="28">
                  <c:v>1578</c:v>
                </c:pt>
                <c:pt idx="29">
                  <c:v>1597</c:v>
                </c:pt>
                <c:pt idx="30">
                  <c:v>1730</c:v>
                </c:pt>
                <c:pt idx="31">
                  <c:v>2102</c:v>
                </c:pt>
                <c:pt idx="32">
                  <c:v>2292</c:v>
                </c:pt>
                <c:pt idx="33">
                  <c:v>2494</c:v>
                </c:pt>
                <c:pt idx="34">
                  <c:v>2657</c:v>
                </c:pt>
                <c:pt idx="35">
                  <c:v>2793</c:v>
                </c:pt>
                <c:pt idx="36">
                  <c:v>2799</c:v>
                </c:pt>
                <c:pt idx="37">
                  <c:v>2950</c:v>
                </c:pt>
                <c:pt idx="38">
                  <c:v>3406</c:v>
                </c:pt>
                <c:pt idx="39">
                  <c:v>3596</c:v>
                </c:pt>
                <c:pt idx="40">
                  <c:v>3749</c:v>
                </c:pt>
                <c:pt idx="41">
                  <c:v>3882</c:v>
                </c:pt>
                <c:pt idx="42">
                  <c:v>4045</c:v>
                </c:pt>
                <c:pt idx="43">
                  <c:v>3986</c:v>
                </c:pt>
                <c:pt idx="44">
                  <c:v>4128</c:v>
                </c:pt>
                <c:pt idx="45">
                  <c:v>4775</c:v>
                </c:pt>
                <c:pt idx="46">
                  <c:v>4837</c:v>
                </c:pt>
                <c:pt idx="47">
                  <c:v>4809</c:v>
                </c:pt>
                <c:pt idx="48">
                  <c:v>5174</c:v>
                </c:pt>
                <c:pt idx="49">
                  <c:v>5299</c:v>
                </c:pt>
                <c:pt idx="50">
                  <c:v>5189</c:v>
                </c:pt>
                <c:pt idx="51">
                  <c:v>5386</c:v>
                </c:pt>
                <c:pt idx="52">
                  <c:v>5960</c:v>
                </c:pt>
                <c:pt idx="53">
                  <c:v>6066</c:v>
                </c:pt>
                <c:pt idx="54">
                  <c:v>6126</c:v>
                </c:pt>
                <c:pt idx="55">
                  <c:v>6141</c:v>
                </c:pt>
                <c:pt idx="56">
                  <c:v>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4-48BF-8683-7E89300304DA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3874.8266915745999</c:v>
                </c:pt>
                <c:pt idx="43">
                  <c:v>4000.7649631137347</c:v>
                </c:pt>
                <c:pt idx="44">
                  <c:v>4126.3636197642345</c:v>
                </c:pt>
                <c:pt idx="45">
                  <c:v>4246.851958635968</c:v>
                </c:pt>
                <c:pt idx="46">
                  <c:v>4357.7449058198672</c:v>
                </c:pt>
                <c:pt idx="47">
                  <c:v>4461.1798325185819</c:v>
                </c:pt>
                <c:pt idx="48">
                  <c:v>4561.4503701634731</c:v>
                </c:pt>
                <c:pt idx="49">
                  <c:v>4660.4655418011043</c:v>
                </c:pt>
                <c:pt idx="50">
                  <c:v>4757.6593438429773</c:v>
                </c:pt>
                <c:pt idx="51">
                  <c:v>4858.1037055510296</c:v>
                </c:pt>
                <c:pt idx="52">
                  <c:v>4955.269813729863</c:v>
                </c:pt>
                <c:pt idx="53">
                  <c:v>5037.851718867676</c:v>
                </c:pt>
                <c:pt idx="54">
                  <c:v>5112.8062867582794</c:v>
                </c:pt>
                <c:pt idx="55">
                  <c:v>5184.835706396997</c:v>
                </c:pt>
                <c:pt idx="56">
                  <c:v>5255.5396750814853</c:v>
                </c:pt>
                <c:pt idx="57">
                  <c:v>5325.598673688386</c:v>
                </c:pt>
                <c:pt idx="58">
                  <c:v>5394.5302687169542</c:v>
                </c:pt>
                <c:pt idx="59">
                  <c:v>5461.5112579097113</c:v>
                </c:pt>
                <c:pt idx="60">
                  <c:v>5523.1067654692479</c:v>
                </c:pt>
                <c:pt idx="61">
                  <c:v>5579.9682808836287</c:v>
                </c:pt>
                <c:pt idx="62">
                  <c:v>5632.7848342359175</c:v>
                </c:pt>
                <c:pt idx="63">
                  <c:v>5681.9344968879623</c:v>
                </c:pt>
                <c:pt idx="64">
                  <c:v>5726.9117901050686</c:v>
                </c:pt>
                <c:pt idx="65">
                  <c:v>5768.6191703553786</c:v>
                </c:pt>
                <c:pt idx="66">
                  <c:v>5806.331035746306</c:v>
                </c:pt>
                <c:pt idx="67">
                  <c:v>5840.2229265257092</c:v>
                </c:pt>
                <c:pt idx="68">
                  <c:v>5868.9282885581742</c:v>
                </c:pt>
                <c:pt idx="69">
                  <c:v>5893.066540476214</c:v>
                </c:pt>
                <c:pt idx="70">
                  <c:v>5913.1832379434618</c:v>
                </c:pt>
                <c:pt idx="71">
                  <c:v>5927.2707698645772</c:v>
                </c:pt>
                <c:pt idx="72">
                  <c:v>5936.7406334869083</c:v>
                </c:pt>
                <c:pt idx="73">
                  <c:v>5941.7682210099592</c:v>
                </c:pt>
                <c:pt idx="74">
                  <c:v>5941.4840299436855</c:v>
                </c:pt>
                <c:pt idx="75">
                  <c:v>5936.195389534023</c:v>
                </c:pt>
                <c:pt idx="76">
                  <c:v>5926.0593653684864</c:v>
                </c:pt>
                <c:pt idx="77">
                  <c:v>5911.4925302807633</c:v>
                </c:pt>
                <c:pt idx="78">
                  <c:v>5891.1145246271162</c:v>
                </c:pt>
                <c:pt idx="79">
                  <c:v>5866.1678405466055</c:v>
                </c:pt>
                <c:pt idx="80">
                  <c:v>5836.6640093508631</c:v>
                </c:pt>
                <c:pt idx="81">
                  <c:v>5801.8842766630705</c:v>
                </c:pt>
                <c:pt idx="82">
                  <c:v>5762.00730520045</c:v>
                </c:pt>
                <c:pt idx="83">
                  <c:v>5718.2310743467187</c:v>
                </c:pt>
                <c:pt idx="84">
                  <c:v>5670.1237920150888</c:v>
                </c:pt>
                <c:pt idx="85">
                  <c:v>5616.8306867096653</c:v>
                </c:pt>
                <c:pt idx="86">
                  <c:v>5560.4493417457879</c:v>
                </c:pt>
                <c:pt idx="87">
                  <c:v>5500.5212514270288</c:v>
                </c:pt>
                <c:pt idx="88">
                  <c:v>5434.9249047022331</c:v>
                </c:pt>
                <c:pt idx="89">
                  <c:v>5366.4713539503819</c:v>
                </c:pt>
                <c:pt idx="90">
                  <c:v>5295.1997817793708</c:v>
                </c:pt>
                <c:pt idx="91">
                  <c:v>5220.5883678919145</c:v>
                </c:pt>
                <c:pt idx="92">
                  <c:v>5141.6385683384133</c:v>
                </c:pt>
                <c:pt idx="93">
                  <c:v>5059.7844572957165</c:v>
                </c:pt>
                <c:pt idx="94">
                  <c:v>4975.64411772108</c:v>
                </c:pt>
                <c:pt idx="95">
                  <c:v>4888.9152696888123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4-48BF-8683-7E89300304DA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3883.7724957326495</c:v>
                </c:pt>
                <c:pt idx="43">
                  <c:v>4021.8651703173623</c:v>
                </c:pt>
                <c:pt idx="44">
                  <c:v>4163.0571947267426</c:v>
                </c:pt>
                <c:pt idx="45">
                  <c:v>4302.6712117083398</c:v>
                </c:pt>
                <c:pt idx="46">
                  <c:v>4436.3983667800385</c:v>
                </c:pt>
                <c:pt idx="47">
                  <c:v>4566.3664649222883</c:v>
                </c:pt>
                <c:pt idx="48">
                  <c:v>4696.922545893809</c:v>
                </c:pt>
                <c:pt idx="49">
                  <c:v>4829.8886898653509</c:v>
                </c:pt>
                <c:pt idx="50">
                  <c:v>4964.6851723175723</c:v>
                </c:pt>
                <c:pt idx="51">
                  <c:v>5106.269164907766</c:v>
                </c:pt>
                <c:pt idx="52">
                  <c:v>5248.0490617810729</c:v>
                </c:pt>
                <c:pt idx="53">
                  <c:v>5378.580127219092</c:v>
                </c:pt>
                <c:pt idx="54">
                  <c:v>5504.7041800399766</c:v>
                </c:pt>
                <c:pt idx="55">
                  <c:v>5630.9313152074355</c:v>
                </c:pt>
                <c:pt idx="56">
                  <c:v>5758.5854770970145</c:v>
                </c:pt>
                <c:pt idx="57">
                  <c:v>5887.8355049395122</c:v>
                </c:pt>
                <c:pt idx="58">
                  <c:v>6018.0363754738419</c:v>
                </c:pt>
                <c:pt idx="59">
                  <c:v>6148.1174291578554</c:v>
                </c:pt>
                <c:pt idx="60">
                  <c:v>6274.4753812746858</c:v>
                </c:pt>
                <c:pt idx="61">
                  <c:v>6397.4250467610236</c:v>
                </c:pt>
                <c:pt idx="62">
                  <c:v>6517.4063018172383</c:v>
                </c:pt>
                <c:pt idx="63">
                  <c:v>6634.4979616464334</c:v>
                </c:pt>
                <c:pt idx="64">
                  <c:v>6747.8381258254458</c:v>
                </c:pt>
                <c:pt idx="65">
                  <c:v>6858.0152150647637</c:v>
                </c:pt>
                <c:pt idx="66">
                  <c:v>6964.0475227458246</c:v>
                </c:pt>
                <c:pt idx="67">
                  <c:v>7065.8127870876542</c:v>
                </c:pt>
                <c:pt idx="68">
                  <c:v>7161.6785672445512</c:v>
                </c:pt>
                <c:pt idx="69">
                  <c:v>7251.9875202190015</c:v>
                </c:pt>
                <c:pt idx="70">
                  <c:v>7336.9974130292958</c:v>
                </c:pt>
                <c:pt idx="71">
                  <c:v>7414.4261695508631</c:v>
                </c:pt>
                <c:pt idx="72">
                  <c:v>7485.4020724328948</c:v>
                </c:pt>
                <c:pt idx="73">
                  <c:v>7549.8552017784723</c:v>
                </c:pt>
                <c:pt idx="74">
                  <c:v>7606.6812658407453</c:v>
                </c:pt>
                <c:pt idx="75">
                  <c:v>7655.9601133157576</c:v>
                </c:pt>
                <c:pt idx="76">
                  <c:v>7697.6356567036792</c:v>
                </c:pt>
                <c:pt idx="77">
                  <c:v>7731.9422521323922</c:v>
                </c:pt>
                <c:pt idx="78">
                  <c:v>7757.3172289474423</c:v>
                </c:pt>
                <c:pt idx="79">
                  <c:v>7774.8523594207982</c:v>
                </c:pt>
                <c:pt idx="80">
                  <c:v>7784.4222024789424</c:v>
                </c:pt>
                <c:pt idx="81">
                  <c:v>7785.1904771195786</c:v>
                </c:pt>
                <c:pt idx="82">
                  <c:v>7777.2303691396628</c:v>
                </c:pt>
                <c:pt idx="83">
                  <c:v>7761.6674912508715</c:v>
                </c:pt>
                <c:pt idx="84">
                  <c:v>7738.0130518590777</c:v>
                </c:pt>
                <c:pt idx="85">
                  <c:v>7705.3756244397246</c:v>
                </c:pt>
                <c:pt idx="86">
                  <c:v>7665.8362387460747</c:v>
                </c:pt>
                <c:pt idx="87">
                  <c:v>7618.9391382218619</c:v>
                </c:pt>
                <c:pt idx="88">
                  <c:v>7562.5763308956848</c:v>
                </c:pt>
                <c:pt idx="89">
                  <c:v>7499.6033427889088</c:v>
                </c:pt>
                <c:pt idx="90">
                  <c:v>7430.1080738058808</c:v>
                </c:pt>
                <c:pt idx="91">
                  <c:v>7353.6387736028464</c:v>
                </c:pt>
                <c:pt idx="92">
                  <c:v>7269.1761846328609</c:v>
                </c:pt>
                <c:pt idx="93">
                  <c:v>7178.3251169050318</c:v>
                </c:pt>
                <c:pt idx="94">
                  <c:v>7081.8141108436257</c:v>
                </c:pt>
                <c:pt idx="95">
                  <c:v>6979.463472041527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4-48BF-8683-7E89300304DA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3892.7752822914986</c:v>
                </c:pt>
                <c:pt idx="43">
                  <c:v>4043.1687347470602</c:v>
                </c:pt>
                <c:pt idx="44">
                  <c:v>4200.2470000448029</c:v>
                </c:pt>
                <c:pt idx="45">
                  <c:v>4359.4916428298739</c:v>
                </c:pt>
                <c:pt idx="46">
                  <c:v>4516.8426085193496</c:v>
                </c:pt>
                <c:pt idx="47">
                  <c:v>4674.4950136332509</c:v>
                </c:pt>
                <c:pt idx="48">
                  <c:v>4836.9296358195497</c:v>
                </c:pt>
                <c:pt idx="49">
                  <c:v>5005.9629248299843</c:v>
                </c:pt>
                <c:pt idx="50">
                  <c:v>5181.0823628909493</c:v>
                </c:pt>
                <c:pt idx="51">
                  <c:v>5367.2087561997487</c:v>
                </c:pt>
                <c:pt idx="52">
                  <c:v>5557.7622339853697</c:v>
                </c:pt>
                <c:pt idx="53">
                  <c:v>5741.2274125797849</c:v>
                </c:pt>
                <c:pt idx="54">
                  <c:v>5924.3916908957708</c:v>
                </c:pt>
                <c:pt idx="55">
                  <c:v>6111.6242528419061</c:v>
                </c:pt>
                <c:pt idx="56">
                  <c:v>6304.0139361848651</c:v>
                </c:pt>
                <c:pt idx="57">
                  <c:v>6501.2446122618312</c:v>
                </c:pt>
                <c:pt idx="58">
                  <c:v>6702.522830665479</c:v>
                </c:pt>
                <c:pt idx="59">
                  <c:v>6906.5301863113764</c:v>
                </c:pt>
                <c:pt idx="60">
                  <c:v>7109.4791726113908</c:v>
                </c:pt>
                <c:pt idx="61">
                  <c:v>7311.3153925703828</c:v>
                </c:pt>
                <c:pt idx="62">
                  <c:v>7512.1806540221532</c:v>
                </c:pt>
                <c:pt idx="63">
                  <c:v>7711.7892970140019</c:v>
                </c:pt>
                <c:pt idx="64">
                  <c:v>7908.8414601342902</c:v>
                </c:pt>
                <c:pt idx="65">
                  <c:v>8103.5161819879368</c:v>
                </c:pt>
                <c:pt idx="66">
                  <c:v>8294.4674585003886</c:v>
                </c:pt>
                <c:pt idx="67">
                  <c:v>8481.1526524327164</c:v>
                </c:pt>
                <c:pt idx="68">
                  <c:v>8661.5385703678348</c:v>
                </c:pt>
                <c:pt idx="69">
                  <c:v>8835.5454934832705</c:v>
                </c:pt>
                <c:pt idx="70">
                  <c:v>9002.9890621874674</c:v>
                </c:pt>
                <c:pt idx="71">
                  <c:v>9161.1516483523137</c:v>
                </c:pt>
                <c:pt idx="72">
                  <c:v>9310.7132913458518</c:v>
                </c:pt>
                <c:pt idx="73">
                  <c:v>9451.1919071894808</c:v>
                </c:pt>
                <c:pt idx="74">
                  <c:v>9581.0814534073252</c:v>
                </c:pt>
                <c:pt idx="75">
                  <c:v>9700.0694388859683</c:v>
                </c:pt>
                <c:pt idx="76">
                  <c:v>9807.726184872894</c:v>
                </c:pt>
                <c:pt idx="77">
                  <c:v>9903.9501133799276</c:v>
                </c:pt>
                <c:pt idx="78">
                  <c:v>9986.8513187595854</c:v>
                </c:pt>
                <c:pt idx="79">
                  <c:v>10057.236771960852</c:v>
                </c:pt>
                <c:pt idx="80">
                  <c:v>10114.72246934113</c:v>
                </c:pt>
                <c:pt idx="81">
                  <c:v>10158.247083233073</c:v>
                </c:pt>
                <c:pt idx="82">
                  <c:v>10187.686256884106</c:v>
                </c:pt>
                <c:pt idx="83">
                  <c:v>10204.017835551913</c:v>
                </c:pt>
                <c:pt idx="84">
                  <c:v>10206.638131698186</c:v>
                </c:pt>
                <c:pt idx="85">
                  <c:v>10194.579248587941</c:v>
                </c:pt>
                <c:pt idx="86">
                  <c:v>10169.884223290057</c:v>
                </c:pt>
                <c:pt idx="87">
                  <c:v>10132.096963673484</c:v>
                </c:pt>
                <c:pt idx="88">
                  <c:v>10079.137980044041</c:v>
                </c:pt>
                <c:pt idx="89">
                  <c:v>10013.939924979448</c:v>
                </c:pt>
                <c:pt idx="90">
                  <c:v>9936.6889466502089</c:v>
                </c:pt>
                <c:pt idx="91">
                  <c:v>9847.0688784891026</c:v>
                </c:pt>
                <c:pt idx="92">
                  <c:v>9744.1194406107588</c:v>
                </c:pt>
                <c:pt idx="93">
                  <c:v>9629.7096549604648</c:v>
                </c:pt>
                <c:pt idx="94">
                  <c:v>9504.7837788229681</c:v>
                </c:pt>
                <c:pt idx="95">
                  <c:v>9369.4003694873336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04-48BF-8683-7E89300304DA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45</c:v>
                </c:pt>
                <c:pt idx="1">
                  <c:v>44</c:v>
                </c:pt>
                <c:pt idx="2">
                  <c:v>52</c:v>
                </c:pt>
                <c:pt idx="3">
                  <c:v>58</c:v>
                </c:pt>
                <c:pt idx="4">
                  <c:v>72</c:v>
                </c:pt>
                <c:pt idx="5">
                  <c:v>86</c:v>
                </c:pt>
                <c:pt idx="6">
                  <c:v>75</c:v>
                </c:pt>
                <c:pt idx="7">
                  <c:v>78</c:v>
                </c:pt>
                <c:pt idx="8">
                  <c:v>77</c:v>
                </c:pt>
                <c:pt idx="9">
                  <c:v>77</c:v>
                </c:pt>
                <c:pt idx="10">
                  <c:v>99</c:v>
                </c:pt>
                <c:pt idx="11">
                  <c:v>113</c:v>
                </c:pt>
                <c:pt idx="12">
                  <c:v>114</c:v>
                </c:pt>
                <c:pt idx="13">
                  <c:v>116</c:v>
                </c:pt>
                <c:pt idx="14">
                  <c:v>115</c:v>
                </c:pt>
                <c:pt idx="15">
                  <c:v>112</c:v>
                </c:pt>
                <c:pt idx="16">
                  <c:v>116</c:v>
                </c:pt>
                <c:pt idx="17">
                  <c:v>133</c:v>
                </c:pt>
                <c:pt idx="18">
                  <c:v>146</c:v>
                </c:pt>
                <c:pt idx="19">
                  <c:v>138</c:v>
                </c:pt>
                <c:pt idx="20">
                  <c:v>142</c:v>
                </c:pt>
                <c:pt idx="21">
                  <c:v>153</c:v>
                </c:pt>
                <c:pt idx="22">
                  <c:v>151</c:v>
                </c:pt>
                <c:pt idx="23">
                  <c:v>163</c:v>
                </c:pt>
                <c:pt idx="24">
                  <c:v>171</c:v>
                </c:pt>
                <c:pt idx="25">
                  <c:v>193</c:v>
                </c:pt>
                <c:pt idx="26">
                  <c:v>215</c:v>
                </c:pt>
                <c:pt idx="27">
                  <c:v>209</c:v>
                </c:pt>
                <c:pt idx="28">
                  <c:v>233</c:v>
                </c:pt>
                <c:pt idx="29">
                  <c:v>238</c:v>
                </c:pt>
                <c:pt idx="30">
                  <c:v>267</c:v>
                </c:pt>
                <c:pt idx="31">
                  <c:v>311</c:v>
                </c:pt>
                <c:pt idx="32">
                  <c:v>318</c:v>
                </c:pt>
                <c:pt idx="33">
                  <c:v>345</c:v>
                </c:pt>
                <c:pt idx="34">
                  <c:v>345</c:v>
                </c:pt>
                <c:pt idx="35">
                  <c:v>384</c:v>
                </c:pt>
                <c:pt idx="36">
                  <c:v>389</c:v>
                </c:pt>
                <c:pt idx="37">
                  <c:v>424</c:v>
                </c:pt>
                <c:pt idx="38">
                  <c:v>471</c:v>
                </c:pt>
                <c:pt idx="39">
                  <c:v>487</c:v>
                </c:pt>
                <c:pt idx="40">
                  <c:v>511</c:v>
                </c:pt>
                <c:pt idx="41">
                  <c:v>519</c:v>
                </c:pt>
                <c:pt idx="42">
                  <c:v>527</c:v>
                </c:pt>
                <c:pt idx="43">
                  <c:v>561</c:v>
                </c:pt>
                <c:pt idx="44">
                  <c:v>601</c:v>
                </c:pt>
                <c:pt idx="45">
                  <c:v>644</c:v>
                </c:pt>
                <c:pt idx="46">
                  <c:v>650</c:v>
                </c:pt>
                <c:pt idx="47">
                  <c:v>690</c:v>
                </c:pt>
                <c:pt idx="48">
                  <c:v>715</c:v>
                </c:pt>
                <c:pt idx="49">
                  <c:v>744</c:v>
                </c:pt>
                <c:pt idx="50">
                  <c:v>752</c:v>
                </c:pt>
                <c:pt idx="51">
                  <c:v>778</c:v>
                </c:pt>
                <c:pt idx="52">
                  <c:v>812</c:v>
                </c:pt>
                <c:pt idx="53">
                  <c:v>855</c:v>
                </c:pt>
                <c:pt idx="54">
                  <c:v>859</c:v>
                </c:pt>
                <c:pt idx="55">
                  <c:v>883</c:v>
                </c:pt>
                <c:pt idx="56">
                  <c:v>906</c:v>
                </c:pt>
                <c:pt idx="57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5-47FE-992B-BE219CBF8B15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538.34653645065316</c:v>
                </c:pt>
                <c:pt idx="43">
                  <c:v>566.3775340375945</c:v>
                </c:pt>
                <c:pt idx="44">
                  <c:v>593.53728122139341</c:v>
                </c:pt>
                <c:pt idx="45">
                  <c:v>619.29628634537175</c:v>
                </c:pt>
                <c:pt idx="46">
                  <c:v>644.79770503473469</c:v>
                </c:pt>
                <c:pt idx="47">
                  <c:v>670.44258291493816</c:v>
                </c:pt>
                <c:pt idx="48">
                  <c:v>695.53842156704866</c:v>
                </c:pt>
                <c:pt idx="49">
                  <c:v>719.85190196455505</c:v>
                </c:pt>
                <c:pt idx="50">
                  <c:v>742.00043602806977</c:v>
                </c:pt>
                <c:pt idx="51">
                  <c:v>763.64898141441938</c:v>
                </c:pt>
                <c:pt idx="52">
                  <c:v>784.57780034781422</c:v>
                </c:pt>
                <c:pt idx="53">
                  <c:v>805.25814425479871</c:v>
                </c:pt>
                <c:pt idx="54">
                  <c:v>824.18597696438064</c:v>
                </c:pt>
                <c:pt idx="55">
                  <c:v>842.13561239532044</c:v>
                </c:pt>
                <c:pt idx="56">
                  <c:v>859.80376950117602</c:v>
                </c:pt>
                <c:pt idx="57">
                  <c:v>876.3469461229945</c:v>
                </c:pt>
                <c:pt idx="58">
                  <c:v>891.94882551208582</c:v>
                </c:pt>
                <c:pt idx="59">
                  <c:v>906.52036102609327</c:v>
                </c:pt>
                <c:pt idx="60">
                  <c:v>920.58325715208446</c:v>
                </c:pt>
                <c:pt idx="61">
                  <c:v>933.55536588028576</c:v>
                </c:pt>
                <c:pt idx="62">
                  <c:v>945.42822341929059</c:v>
                </c:pt>
                <c:pt idx="63">
                  <c:v>956.48680799755061</c:v>
                </c:pt>
                <c:pt idx="64">
                  <c:v>966.9125289324586</c:v>
                </c:pt>
                <c:pt idx="65">
                  <c:v>976.23302503778336</c:v>
                </c:pt>
                <c:pt idx="66">
                  <c:v>984.51664838935426</c:v>
                </c:pt>
                <c:pt idx="67">
                  <c:v>991.93928923474482</c:v>
                </c:pt>
                <c:pt idx="68">
                  <c:v>998.55810901371024</c:v>
                </c:pt>
                <c:pt idx="69">
                  <c:v>1004.3210934838614</c:v>
                </c:pt>
                <c:pt idx="70">
                  <c:v>1009.1809084903009</c:v>
                </c:pt>
                <c:pt idx="71">
                  <c:v>1013.2878832646476</c:v>
                </c:pt>
                <c:pt idx="72">
                  <c:v>1016.4748329969788</c:v>
                </c:pt>
                <c:pt idx="73">
                  <c:v>1018.758024779135</c:v>
                </c:pt>
                <c:pt idx="74">
                  <c:v>1020.0411942973701</c:v>
                </c:pt>
                <c:pt idx="75">
                  <c:v>1020.4768913088465</c:v>
                </c:pt>
                <c:pt idx="76">
                  <c:v>1020.0732762357502</c:v>
                </c:pt>
                <c:pt idx="77">
                  <c:v>1018.8275369639043</c:v>
                </c:pt>
                <c:pt idx="78">
                  <c:v>1016.7053489876226</c:v>
                </c:pt>
                <c:pt idx="79">
                  <c:v>1013.683679369954</c:v>
                </c:pt>
                <c:pt idx="80">
                  <c:v>1009.8145291756862</c:v>
                </c:pt>
                <c:pt idx="81">
                  <c:v>1005.1240476885006</c:v>
                </c:pt>
                <c:pt idx="82">
                  <c:v>999.6221568242205</c:v>
                </c:pt>
                <c:pt idx="83">
                  <c:v>993.31067810810487</c:v>
                </c:pt>
                <c:pt idx="84">
                  <c:v>986.2174100277025</c:v>
                </c:pt>
                <c:pt idx="85">
                  <c:v>978.36798305022171</c:v>
                </c:pt>
                <c:pt idx="86">
                  <c:v>969.78903810151746</c:v>
                </c:pt>
                <c:pt idx="87">
                  <c:v>960.5030380806902</c:v>
                </c:pt>
                <c:pt idx="88">
                  <c:v>950.54002594936981</c:v>
                </c:pt>
                <c:pt idx="89">
                  <c:v>939.92643156297208</c:v>
                </c:pt>
                <c:pt idx="90">
                  <c:v>928.68679284497784</c:v>
                </c:pt>
                <c:pt idx="91">
                  <c:v>916.85197503342897</c:v>
                </c:pt>
                <c:pt idx="92">
                  <c:v>904.45639301939104</c:v>
                </c:pt>
                <c:pt idx="93">
                  <c:v>891.53295792184622</c:v>
                </c:pt>
                <c:pt idx="94">
                  <c:v>878.11396244792013</c:v>
                </c:pt>
                <c:pt idx="95">
                  <c:v>864.2330139271545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5-47FE-992B-BE219CBF8B15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539.42795017618585</c:v>
                </c:pt>
                <c:pt idx="43">
                  <c:v>568.97315736335486</c:v>
                </c:pt>
                <c:pt idx="44">
                  <c:v>598.1315041085453</c:v>
                </c:pt>
                <c:pt idx="45">
                  <c:v>626.41969743022628</c:v>
                </c:pt>
                <c:pt idx="46">
                  <c:v>655.01089073764501</c:v>
                </c:pt>
                <c:pt idx="47">
                  <c:v>684.35382358599531</c:v>
                </c:pt>
                <c:pt idx="48">
                  <c:v>713.76435200672961</c:v>
                </c:pt>
                <c:pt idx="49">
                  <c:v>743.03004175543219</c:v>
                </c:pt>
                <c:pt idx="50">
                  <c:v>770.766517488506</c:v>
                </c:pt>
                <c:pt idx="51">
                  <c:v>798.64187711591785</c:v>
                </c:pt>
                <c:pt idx="52">
                  <c:v>826.42985741506754</c:v>
                </c:pt>
                <c:pt idx="53">
                  <c:v>854.58263757347913</c:v>
                </c:pt>
                <c:pt idx="54">
                  <c:v>881.58054805199367</c:v>
                </c:pt>
                <c:pt idx="55">
                  <c:v>908.16769807312016</c:v>
                </c:pt>
                <c:pt idx="56">
                  <c:v>935.01565076027282</c:v>
                </c:pt>
                <c:pt idx="57">
                  <c:v>961.24569155628285</c:v>
                </c:pt>
                <c:pt idx="58">
                  <c:v>987.00108213151634</c:v>
                </c:pt>
                <c:pt idx="59">
                  <c:v>1012.1308299236841</c:v>
                </c:pt>
                <c:pt idx="60">
                  <c:v>1037.1199403648313</c:v>
                </c:pt>
                <c:pt idx="61">
                  <c:v>1061.3245002309607</c:v>
                </c:pt>
                <c:pt idx="62">
                  <c:v>1084.6898012894042</c:v>
                </c:pt>
                <c:pt idx="63">
                  <c:v>1107.4567573587524</c:v>
                </c:pt>
                <c:pt idx="64">
                  <c:v>1129.7496142613702</c:v>
                </c:pt>
                <c:pt idx="65">
                  <c:v>1151.0393588208663</c:v>
                </c:pt>
                <c:pt idx="66">
                  <c:v>1171.3422472676352</c:v>
                </c:pt>
                <c:pt idx="67">
                  <c:v>1190.7882001243631</c:v>
                </c:pt>
                <c:pt idx="68">
                  <c:v>1209.3825298062034</c:v>
                </c:pt>
                <c:pt idx="69">
                  <c:v>1227.0219736038248</c:v>
                </c:pt>
                <c:pt idx="70">
                  <c:v>1243.6064356066204</c:v>
                </c:pt>
                <c:pt idx="71">
                  <c:v>1259.2345301756518</c:v>
                </c:pt>
                <c:pt idx="72">
                  <c:v>1273.6862264634728</c:v>
                </c:pt>
                <c:pt idx="73">
                  <c:v>1286.9321870926633</c:v>
                </c:pt>
                <c:pt idx="74">
                  <c:v>1298.8300724689871</c:v>
                </c:pt>
                <c:pt idx="75">
                  <c:v>1309.4916527318251</c:v>
                </c:pt>
                <c:pt idx="76">
                  <c:v>1318.8845836412895</c:v>
                </c:pt>
                <c:pt idx="77">
                  <c:v>1326.9681222485583</c:v>
                </c:pt>
                <c:pt idx="78">
                  <c:v>1333.6690666647505</c:v>
                </c:pt>
                <c:pt idx="79">
                  <c:v>1338.930546977155</c:v>
                </c:pt>
                <c:pt idx="80">
                  <c:v>1342.7774565222339</c:v>
                </c:pt>
                <c:pt idx="81">
                  <c:v>1345.2098877066833</c:v>
                </c:pt>
                <c:pt idx="82">
                  <c:v>1346.2151346762907</c:v>
                </c:pt>
                <c:pt idx="83">
                  <c:v>1345.7758817215599</c:v>
                </c:pt>
                <c:pt idx="84">
                  <c:v>1343.904277604388</c:v>
                </c:pt>
                <c:pt idx="85">
                  <c:v>1340.613916579005</c:v>
                </c:pt>
                <c:pt idx="86">
                  <c:v>1335.9229836655982</c:v>
                </c:pt>
                <c:pt idx="87">
                  <c:v>1329.8490735910939</c:v>
                </c:pt>
                <c:pt idx="88">
                  <c:v>1322.4208701280554</c:v>
                </c:pt>
                <c:pt idx="89">
                  <c:v>1313.6668531908967</c:v>
                </c:pt>
                <c:pt idx="90">
                  <c:v>1303.6168668083906</c:v>
                </c:pt>
                <c:pt idx="91">
                  <c:v>1292.3102075588404</c:v>
                </c:pt>
                <c:pt idx="92">
                  <c:v>1279.7927303310021</c:v>
                </c:pt>
                <c:pt idx="93">
                  <c:v>1266.1116307990249</c:v>
                </c:pt>
                <c:pt idx="94">
                  <c:v>1251.3161224681357</c:v>
                </c:pt>
                <c:pt idx="95">
                  <c:v>1235.4590754803744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65-47FE-992B-BE219CBF8B15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540.51549826427538</c:v>
                </c:pt>
                <c:pt idx="43">
                  <c:v>571.5910858627758</c:v>
                </c:pt>
                <c:pt idx="44">
                  <c:v>602.78128618527444</c:v>
                </c:pt>
                <c:pt idx="45">
                  <c:v>633.65767568492367</c:v>
                </c:pt>
                <c:pt idx="46">
                  <c:v>665.43341592890374</c:v>
                </c:pt>
                <c:pt idx="47">
                  <c:v>698.61618345308102</c:v>
                </c:pt>
                <c:pt idx="48">
                  <c:v>732.54225933768271</c:v>
                </c:pt>
                <c:pt idx="49">
                  <c:v>767.03291820809523</c:v>
                </c:pt>
                <c:pt idx="50">
                  <c:v>800.71516712438824</c:v>
                </c:pt>
                <c:pt idx="51">
                  <c:v>835.27358124687066</c:v>
                </c:pt>
                <c:pt idx="52">
                  <c:v>870.48853065666231</c:v>
                </c:pt>
                <c:pt idx="53">
                  <c:v>906.80570036789447</c:v>
                </c:pt>
                <c:pt idx="54">
                  <c:v>942.70150185963507</c:v>
                </c:pt>
                <c:pt idx="55">
                  <c:v>978.9003239243392</c:v>
                </c:pt>
                <c:pt idx="56">
                  <c:v>1016.0577294254427</c:v>
                </c:pt>
                <c:pt idx="57">
                  <c:v>1053.2672304785012</c:v>
                </c:pt>
                <c:pt idx="58">
                  <c:v>1090.637222738329</c:v>
                </c:pt>
                <c:pt idx="59">
                  <c:v>1127.9581155742762</c:v>
                </c:pt>
                <c:pt idx="60">
                  <c:v>1165.6791847393633</c:v>
                </c:pt>
                <c:pt idx="61">
                  <c:v>1203.0930349235341</c:v>
                </c:pt>
                <c:pt idx="62">
                  <c:v>1240.0942579410014</c:v>
                </c:pt>
                <c:pt idx="63">
                  <c:v>1276.8724773822505</c:v>
                </c:pt>
                <c:pt idx="64">
                  <c:v>1313.4847162796664</c:v>
                </c:pt>
                <c:pt idx="65">
                  <c:v>1349.3326589612561</c:v>
                </c:pt>
                <c:pt idx="66">
                  <c:v>1384.3653204047293</c:v>
                </c:pt>
                <c:pt idx="67">
                  <c:v>1418.648935416436</c:v>
                </c:pt>
                <c:pt idx="68">
                  <c:v>1452.1168655310275</c:v>
                </c:pt>
                <c:pt idx="69">
                  <c:v>1484.5923372331545</c:v>
                </c:pt>
                <c:pt idx="70">
                  <c:v>1515.8983249539224</c:v>
                </c:pt>
                <c:pt idx="71">
                  <c:v>1546.0559322987924</c:v>
                </c:pt>
                <c:pt idx="72">
                  <c:v>1574.7652533883713</c:v>
                </c:pt>
                <c:pt idx="73">
                  <c:v>1601.9234507262049</c:v>
                </c:pt>
                <c:pt idx="74">
                  <c:v>1627.313656451023</c:v>
                </c:pt>
                <c:pt idx="75">
                  <c:v>1650.9782259636629</c:v>
                </c:pt>
                <c:pt idx="76">
                  <c:v>1672.8158770640275</c:v>
                </c:pt>
                <c:pt idx="77">
                  <c:v>1692.7200867042798</c:v>
                </c:pt>
                <c:pt idx="78">
                  <c:v>1710.5518765775907</c:v>
                </c:pt>
                <c:pt idx="79">
                  <c:v>1726.1949688739619</c:v>
                </c:pt>
                <c:pt idx="80">
                  <c:v>1739.6232706404064</c:v>
                </c:pt>
                <c:pt idx="81">
                  <c:v>1750.7889331175338</c:v>
                </c:pt>
                <c:pt idx="82">
                  <c:v>1759.6370090297041</c:v>
                </c:pt>
                <c:pt idx="83">
                  <c:v>1766.1139568243143</c:v>
                </c:pt>
                <c:pt idx="84">
                  <c:v>1770.2019250764154</c:v>
                </c:pt>
                <c:pt idx="85">
                  <c:v>1771.8910267806193</c:v>
                </c:pt>
                <c:pt idx="86">
                  <c:v>1771.1825775644397</c:v>
                </c:pt>
                <c:pt idx="87">
                  <c:v>1768.0840056424856</c:v>
                </c:pt>
                <c:pt idx="88">
                  <c:v>1762.6204862582392</c:v>
                </c:pt>
                <c:pt idx="89">
                  <c:v>1754.823532372196</c:v>
                </c:pt>
                <c:pt idx="90">
                  <c:v>1744.7323500935113</c:v>
                </c:pt>
                <c:pt idx="91">
                  <c:v>1732.4017006102067</c:v>
                </c:pt>
                <c:pt idx="92">
                  <c:v>1717.8987505964114</c:v>
                </c:pt>
                <c:pt idx="93">
                  <c:v>1701.2975179488428</c:v>
                </c:pt>
                <c:pt idx="94">
                  <c:v>1682.6791354108339</c:v>
                </c:pt>
                <c:pt idx="95">
                  <c:v>1662.1330535980026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65-47FE-992B-BE219CBF8B15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93.036168509999996</c:v>
                </c:pt>
                <c:pt idx="1">
                  <c:v>62.94771222</c:v>
                </c:pt>
                <c:pt idx="2">
                  <c:v>62.309511780000001</c:v>
                </c:pt>
                <c:pt idx="3">
                  <c:v>61.963714789999997</c:v>
                </c:pt>
                <c:pt idx="4">
                  <c:v>61.824936950000001</c:v>
                </c:pt>
                <c:pt idx="5">
                  <c:v>61.389311399999997</c:v>
                </c:pt>
                <c:pt idx="6">
                  <c:v>59.64079083</c:v>
                </c:pt>
                <c:pt idx="7">
                  <c:v>59.396641850000002</c:v>
                </c:pt>
                <c:pt idx="8">
                  <c:v>58.94760394</c:v>
                </c:pt>
                <c:pt idx="9">
                  <c:v>57.835702150000003</c:v>
                </c:pt>
                <c:pt idx="10">
                  <c:v>57.521382559999999</c:v>
                </c:pt>
                <c:pt idx="11">
                  <c:v>57.498547709999997</c:v>
                </c:pt>
                <c:pt idx="12">
                  <c:v>57.339411849999998</c:v>
                </c:pt>
                <c:pt idx="13">
                  <c:v>55.376021770000001</c:v>
                </c:pt>
                <c:pt idx="14">
                  <c:v>49.622066429999997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64.701524199999994</c:v>
                </c:pt>
                <c:pt idx="1">
                  <c:v>64.132612600000002</c:v>
                </c:pt>
                <c:pt idx="2">
                  <c:v>63.644160200000002</c:v>
                </c:pt>
                <c:pt idx="3">
                  <c:v>62.5648938</c:v>
                </c:pt>
                <c:pt idx="4">
                  <c:v>62.309511800000003</c:v>
                </c:pt>
                <c:pt idx="5">
                  <c:v>62.198281399999999</c:v>
                </c:pt>
                <c:pt idx="6">
                  <c:v>61.559012000000003</c:v>
                </c:pt>
                <c:pt idx="7">
                  <c:v>60.321858900000002</c:v>
                </c:pt>
                <c:pt idx="8">
                  <c:v>60.227098900000001</c:v>
                </c:pt>
                <c:pt idx="9">
                  <c:v>60.0150419</c:v>
                </c:pt>
                <c:pt idx="10">
                  <c:v>59.712046299999997</c:v>
                </c:pt>
                <c:pt idx="11">
                  <c:v>59.7078712</c:v>
                </c:pt>
                <c:pt idx="12">
                  <c:v>58.6839941</c:v>
                </c:pt>
                <c:pt idx="13">
                  <c:v>57.636100200000001</c:v>
                </c:pt>
                <c:pt idx="14">
                  <c:v>57.153913699999997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#,##0</c:formatCode>
                <c:ptCount val="12"/>
                <c:pt idx="0">
                  <c:v>14224</c:v>
                </c:pt>
                <c:pt idx="1">
                  <c:v>22096</c:v>
                </c:pt>
                <c:pt idx="2">
                  <c:v>57015</c:v>
                </c:pt>
                <c:pt idx="3">
                  <c:v>83882</c:v>
                </c:pt>
                <c:pt idx="4">
                  <c:v>120144</c:v>
                </c:pt>
                <c:pt idx="5">
                  <c:v>147982</c:v>
                </c:pt>
                <c:pt idx="6">
                  <c:v>100231</c:v>
                </c:pt>
                <c:pt idx="7">
                  <c:v>53584</c:v>
                </c:pt>
                <c:pt idx="8">
                  <c:v>15587</c:v>
                </c:pt>
                <c:pt idx="9">
                  <c:v>20120</c:v>
                </c:pt>
                <c:pt idx="10">
                  <c:v>66195</c:v>
                </c:pt>
                <c:pt idx="11">
                  <c:v>19287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#,##0</c:formatCode>
                <c:ptCount val="12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10498</c:v>
                </c:pt>
                <c:pt idx="9">
                  <c:v>4654</c:v>
                </c:pt>
                <c:pt idx="10">
                  <c:v>11905</c:v>
                </c:pt>
                <c:pt idx="11">
                  <c:v>2262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tmp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4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2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06.12.2021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06.12.2021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8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06.12.2021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06.12.2021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06.12.2021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06.12.2021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1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9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825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7274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69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34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35048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0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8487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1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825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8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49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chart" Target="../charts/char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9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Další opatření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1"/>
            <a:ext cx="10622280" cy="4577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Monoklonální protilátky</a:t>
            </a:r>
          </a:p>
          <a:p>
            <a:r>
              <a:rPr lang="cs-CZ" sz="1800" dirty="0"/>
              <a:t>Podáno celkem </a:t>
            </a:r>
            <a:r>
              <a:rPr lang="cs-CZ" sz="1800" b="1" dirty="0"/>
              <a:t>1.365 dávek</a:t>
            </a:r>
            <a:r>
              <a:rPr lang="cs-CZ" sz="1800" dirty="0"/>
              <a:t>, zásoby jsou na cca 4 týdny</a:t>
            </a:r>
          </a:p>
          <a:p>
            <a:pPr marL="0" indent="0">
              <a:buNone/>
            </a:pPr>
            <a:r>
              <a:rPr lang="cs-CZ" sz="1800" b="1" dirty="0"/>
              <a:t>Testování </a:t>
            </a:r>
          </a:p>
          <a:p>
            <a:r>
              <a:rPr lang="cs-CZ" sz="1800" dirty="0"/>
              <a:t>Testy provádějí všechny nemocnice v Královéhradeckém kraji, které navýšily kapacitu až na 2 000 testů denně a ve vybraných městech působí také soukromé společnosti</a:t>
            </a:r>
          </a:p>
          <a:p>
            <a:r>
              <a:rPr lang="cs-CZ" sz="1800" b="1" dirty="0"/>
              <a:t>Navýšení kapacity </a:t>
            </a:r>
            <a:r>
              <a:rPr lang="cs-CZ" sz="1800" dirty="0"/>
              <a:t>testování v Rychnově nad Kněžnou a Jičíně na základě dohody s GHC GENETICS Praha</a:t>
            </a:r>
          </a:p>
          <a:p>
            <a:r>
              <a:rPr lang="cs-CZ" sz="1800" dirty="0"/>
              <a:t>Schválený je mobilní odběrový tým Armády ČR (ve Fakultní nemocnici HK a výjezd do ohnisek)</a:t>
            </a:r>
          </a:p>
          <a:p>
            <a:r>
              <a:rPr lang="cs-CZ" sz="1800" dirty="0"/>
              <a:t>Plán výjezdů má mobilní odběrový tým Hasičského záchranného sboru KHK, v případě více ohnisek je možnost krátkodobě nasadit až 3 MOT</a:t>
            </a:r>
          </a:p>
          <a:p>
            <a:pPr marL="0" indent="0">
              <a:buNone/>
            </a:pPr>
            <a:r>
              <a:rPr lang="cs-CZ" sz="1800" b="1" dirty="0"/>
              <a:t>Zajištění dostatečné kapacity lůžek následné péče</a:t>
            </a:r>
          </a:p>
          <a:p>
            <a:r>
              <a:rPr lang="cs-CZ" sz="1800" dirty="0" err="1"/>
              <a:t>Necovidoví</a:t>
            </a:r>
            <a:r>
              <a:rPr lang="cs-CZ" sz="1800" dirty="0"/>
              <a:t> pacienti jsou překládáni na doléčení i do následujících zařízení: </a:t>
            </a:r>
            <a:r>
              <a:rPr lang="cs-CZ" sz="1200" dirty="0"/>
              <a:t>Léčebna dlouhodobě nemocných Opočno, Léčebna pro dlouhodobě nemocné Hradec Králové, Sdružení ozdravoven a léčeben okresu Trutnov, </a:t>
            </a:r>
            <a:r>
              <a:rPr lang="cs-CZ" sz="1200" dirty="0" err="1"/>
              <a:t>Vividus</a:t>
            </a:r>
            <a:r>
              <a:rPr lang="cs-CZ" sz="1200" dirty="0"/>
              <a:t> East, s.r.o.</a:t>
            </a:r>
          </a:p>
          <a:p>
            <a:r>
              <a:rPr lang="cs-CZ" sz="1800" dirty="0"/>
              <a:t>Probíhají jednání s dalšími poskytovateli, </a:t>
            </a:r>
            <a:r>
              <a:rPr lang="cs-CZ" sz="1200" dirty="0"/>
              <a:t>např. Státní léčebné lázně Janské Lázně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4367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Plošné testování ve školách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9EAAAEE-CB84-4013-8EA5-14660094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600" dirty="0"/>
          </a:p>
          <a:p>
            <a:r>
              <a:rPr lang="cs-CZ" sz="1600" dirty="0"/>
              <a:t>Pozitivita testů žáků: 0,95 %</a:t>
            </a:r>
          </a:p>
          <a:p>
            <a:r>
              <a:rPr lang="cs-CZ" sz="1600" dirty="0">
                <a:ea typeface="Calibri" panose="020F0502020204030204" pitchFamily="34" charset="0"/>
              </a:rPr>
              <a:t>PCR testy nejsou konfirmačními testy po pozitivních antigenních testech, ale testy PCR provedené místo antigenních</a:t>
            </a:r>
            <a:endParaRPr lang="cs-CZ" sz="16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6A9FA7-78A7-4FC7-8D0A-5E82F6A8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11510"/>
              </p:ext>
            </p:extLst>
          </p:nvPr>
        </p:nvGraphicFramePr>
        <p:xfrm>
          <a:off x="933305" y="2131328"/>
          <a:ext cx="9859204" cy="1869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620">
                  <a:extLst>
                    <a:ext uri="{9D8B030D-6E8A-4147-A177-3AD203B41FA5}">
                      <a16:colId xmlns:a16="http://schemas.microsoft.com/office/drawing/2014/main" val="1536309239"/>
                    </a:ext>
                  </a:extLst>
                </a:gridCol>
                <a:gridCol w="1784180">
                  <a:extLst>
                    <a:ext uri="{9D8B030D-6E8A-4147-A177-3AD203B41FA5}">
                      <a16:colId xmlns:a16="http://schemas.microsoft.com/office/drawing/2014/main" val="3533910113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829537672"/>
                    </a:ext>
                  </a:extLst>
                </a:gridCol>
                <a:gridCol w="1934850">
                  <a:extLst>
                    <a:ext uri="{9D8B030D-6E8A-4147-A177-3AD203B41FA5}">
                      <a16:colId xmlns:a16="http://schemas.microsoft.com/office/drawing/2014/main" val="3246064270"/>
                    </a:ext>
                  </a:extLst>
                </a:gridCol>
                <a:gridCol w="1901241">
                  <a:extLst>
                    <a:ext uri="{9D8B030D-6E8A-4147-A177-3AD203B41FA5}">
                      <a16:colId xmlns:a16="http://schemas.microsoft.com/office/drawing/2014/main" val="636452412"/>
                    </a:ext>
                  </a:extLst>
                </a:gridCol>
              </a:tblGrid>
              <a:tr h="1028481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29. 11. 2021</a:t>
                      </a:r>
                    </a:p>
                    <a:p>
                      <a:pPr lvl="1"/>
                      <a:r>
                        <a:rPr lang="cs-CZ" sz="1700" dirty="0">
                          <a:effectLst/>
                        </a:rPr>
                        <a:t>Druh testů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Testovaných žáků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Z toho pozitivních testů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Testovaných zaměstnanců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Z toho pozitivních testů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extLst>
                  <a:ext uri="{0D108BD9-81ED-4DB2-BD59-A6C34878D82A}">
                    <a16:rowId xmlns:a16="http://schemas.microsoft.com/office/drawing/2014/main" val="644430642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Antigenní testy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40856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389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2007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18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extLst>
                  <a:ext uri="{0D108BD9-81ED-4DB2-BD59-A6C34878D82A}">
                    <a16:rowId xmlns:a16="http://schemas.microsoft.com/office/drawing/2014/main" val="3541526795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PCR testy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115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2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38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1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extLst>
                  <a:ext uri="{0D108BD9-81ED-4DB2-BD59-A6C34878D82A}">
                    <a16:rowId xmlns:a16="http://schemas.microsoft.com/office/drawing/2014/main" val="367017978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Celkem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40971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391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2045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19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extLst>
                  <a:ext uri="{0D108BD9-81ED-4DB2-BD59-A6C34878D82A}">
                    <a16:rowId xmlns:a16="http://schemas.microsoft.com/office/drawing/2014/main" val="289282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7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38 z 3.250 (1,2 %)</a:t>
            </a:r>
          </a:p>
          <a:p>
            <a:r>
              <a:rPr lang="cs-CZ" dirty="0"/>
              <a:t>Počet pozitivních pracovníků: 36 z 2.465 (1,5 %)</a:t>
            </a:r>
          </a:p>
          <a:p>
            <a:r>
              <a:rPr lang="cs-CZ" dirty="0"/>
              <a:t>Počet pracovníků v karanténě: 5 z 2.465 (0,2 %)</a:t>
            </a:r>
          </a:p>
          <a:p>
            <a:r>
              <a:rPr lang="cs-CZ" dirty="0"/>
              <a:t>Počet zařízení s nákazou: 18 z 53 (34,0 %)</a:t>
            </a:r>
          </a:p>
          <a:p>
            <a:r>
              <a:rPr lang="cs-CZ" dirty="0"/>
              <a:t>Aktuální zákaz návštěv: 8 z 53 (15,1 %) </a:t>
            </a:r>
            <a:r>
              <a:rPr lang="cs-CZ" sz="1400" b="1" dirty="0"/>
              <a:t> Jsou to tato zařízení: </a:t>
            </a:r>
            <a:r>
              <a:rPr lang="cs-CZ" sz="1400" dirty="0"/>
              <a:t> Domov U </a:t>
            </a:r>
            <a:r>
              <a:rPr lang="cs-CZ" sz="1400" dirty="0" err="1"/>
              <a:t>Biřičky</a:t>
            </a:r>
            <a:r>
              <a:rPr lang="cs-CZ" sz="1400" dirty="0"/>
              <a:t>, DS Pilníkov, Domov Dědina,  GC Týniště nad Orlicí, SSM Nová Paka – domov pro seniory, DD Náchod, DD Humburky, Domov Jitřenka Opočno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Očkování: dokončené očkování má 95 % klientů a 73 % pracovníků, posilující 3. dávka aplikována u 65 % klientů a 34 % pracovníků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8130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1 242 111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752 431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6 668 225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362 836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260 829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12.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59,00–60,99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61,00–62,99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849 703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402 637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6 668 225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342 590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363 839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492 832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717 376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340 437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130 897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12.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008296A-8545-4E60-AECD-21DA192E0D08}"/>
              </a:ext>
            </a:extLst>
          </p:cNvPr>
          <p:cNvGraphicFramePr>
            <a:graphicFrameLocks noGrp="1"/>
          </p:cNvGraphicFramePr>
          <p:nvPr/>
        </p:nvGraphicFramePr>
        <p:xfrm>
          <a:off x="1990725" y="1380648"/>
          <a:ext cx="9836658" cy="4968528"/>
        </p:xfrm>
        <a:graphic>
          <a:graphicData uri="http://schemas.openxmlformats.org/drawingml/2006/table">
            <a:tbl>
              <a:tblPr/>
              <a:tblGrid>
                <a:gridCol w="1092962">
                  <a:extLst>
                    <a:ext uri="{9D8B030D-6E8A-4147-A177-3AD203B41FA5}">
                      <a16:colId xmlns:a16="http://schemas.microsoft.com/office/drawing/2014/main" val="936918504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5541362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1338906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317524997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405010230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8161090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94344519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890050102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973079552"/>
                    </a:ext>
                  </a:extLst>
                </a:gridCol>
              </a:tblGrid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44747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4668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56750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36701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76760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69996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06741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86488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6736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73065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80942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42782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5433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5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48677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51426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3982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1. 12. 2021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13 231 405 dávek, z toho 6 211 495 jsou dávky ukončovací a 938 800 dávky posilující.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828F090-399D-4BAF-84A3-963779A0E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91381"/>
              </p:ext>
            </p:extLst>
          </p:nvPr>
        </p:nvGraphicFramePr>
        <p:xfrm>
          <a:off x="257785" y="695207"/>
          <a:ext cx="11569594" cy="5653969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61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279717292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2419927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657815975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posilující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 ukončovací dávkou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821 430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861 960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828 645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389 858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373 586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670 793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671 182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neuvedeno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6 470 456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6 211 495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1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5. 12.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578224" y="1866817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720 696</a:t>
            </a:r>
          </a:p>
        </p:txBody>
      </p:sp>
    </p:spTree>
    <p:extLst>
      <p:ext uri="{BB962C8B-B14F-4D97-AF65-F5344CB8AC3E}">
        <p14:creationId xmlns:p14="http://schemas.microsoft.com/office/powerpoint/2010/main" val="138320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5. 12.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328 323</a:t>
            </a:r>
          </a:p>
        </p:txBody>
      </p:sp>
    </p:spTree>
    <p:extLst>
      <p:ext uri="{BB962C8B-B14F-4D97-AF65-F5344CB8AC3E}">
        <p14:creationId xmlns:p14="http://schemas.microsoft.com/office/powerpoint/2010/main" val="22537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  okresů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2419C7B-AAB1-4C37-A41A-3AA46B887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56" y="1696718"/>
            <a:ext cx="9251088" cy="433049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EEC25DC-4B7F-4046-8613-DE0EC78B5978}"/>
              </a:ext>
            </a:extLst>
          </p:cNvPr>
          <p:cNvSpPr/>
          <p:nvPr/>
        </p:nvSpPr>
        <p:spPr>
          <a:xfrm>
            <a:off x="8459927" y="2108567"/>
            <a:ext cx="201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cs-CZ" dirty="0">
                <a:solidFill>
                  <a:srgbClr val="2B2B82"/>
                </a:solidFill>
                <a:latin typeface="Franklin Gothic Book" panose="020B0503020102020204"/>
              </a:rPr>
              <a:t>data k 3. 12. 2021</a:t>
            </a:r>
          </a:p>
        </p:txBody>
      </p:sp>
    </p:spTree>
    <p:extLst>
      <p:ext uri="{BB962C8B-B14F-4D97-AF65-F5344CB8AC3E}">
        <p14:creationId xmlns:p14="http://schemas.microsoft.com/office/powerpoint/2010/main" val="246650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5.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97E9DE5-9CFD-461A-8D5A-7700A4B41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10601"/>
              </p:ext>
            </p:extLst>
          </p:nvPr>
        </p:nvGraphicFramePr>
        <p:xfrm>
          <a:off x="838198" y="1380565"/>
          <a:ext cx="10515604" cy="47964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417521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864770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474726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18386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194259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5332289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755272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095127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7592306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495905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758954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368511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917739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62158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196837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3300138"/>
                    </a:ext>
                  </a:extLst>
                </a:gridCol>
              </a:tblGrid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02216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1747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54318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8665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2687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9049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521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9402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053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4795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37365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45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891938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3824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3797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1 134 872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3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5.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52116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979,5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125.172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110.783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DAAD4F72-BCE6-4CDE-85E1-2291F3D20889}"/>
              </a:ext>
            </a:extLst>
          </p:cNvPr>
          <p:cNvSpPr/>
          <p:nvPr/>
        </p:nvSpPr>
        <p:spPr>
          <a:xfrm>
            <a:off x="8229600" y="1960331"/>
            <a:ext cx="2752344" cy="7005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5.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4186784-7A5E-4897-AF01-6124893BD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30096"/>
              </p:ext>
            </p:extLst>
          </p:nvPr>
        </p:nvGraphicFramePr>
        <p:xfrm>
          <a:off x="838198" y="1389529"/>
          <a:ext cx="10515604" cy="478744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2731443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900772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481055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353796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649996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5606450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972642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893331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3389294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968113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457674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067302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885932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3878733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7577833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6163202"/>
                    </a:ext>
                  </a:extLst>
                </a:gridCol>
              </a:tblGrid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79906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511779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85249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33028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4015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10471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36352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2479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936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2225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1100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140141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485512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03754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42582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1 766 121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38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A54DDB-8CB8-49E1-A45E-5540DCE5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77" y="1690688"/>
            <a:ext cx="796962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87960"/>
              </p:ext>
            </p:extLst>
          </p:nvPr>
        </p:nvGraphicFramePr>
        <p:xfrm>
          <a:off x="1620448" y="3781925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2.442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348,9/den)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 (z toho JIP 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0799"/>
              </p:ext>
            </p:extLst>
          </p:nvPr>
        </p:nvGraphicFramePr>
        <p:xfrm>
          <a:off x="1620448" y="4694958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07.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1.529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218,4/den)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63 (z toho JIP 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06859"/>
              </p:ext>
            </p:extLst>
          </p:nvPr>
        </p:nvGraphicFramePr>
        <p:xfrm>
          <a:off x="1620447" y="1792848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28.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 (z toho na JIP 55)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47573"/>
              </p:ext>
            </p:extLst>
          </p:nvPr>
        </p:nvGraphicFramePr>
        <p:xfrm>
          <a:off x="1620448" y="2763551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21.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3.806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543,7/den)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220 (z toho JIP 41)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sp>
        <p:nvSpPr>
          <p:cNvPr id="10" name="Ovál 9">
            <a:extLst>
              <a:ext uri="{FF2B5EF4-FFF2-40B4-BE49-F238E27FC236}">
                <a16:creationId xmlns:a16="http://schemas.microsoft.com/office/drawing/2014/main" id="{ECA47C15-8413-4104-901F-E580EE28AFB9}"/>
              </a:ext>
            </a:extLst>
          </p:cNvPr>
          <p:cNvSpPr/>
          <p:nvPr/>
        </p:nvSpPr>
        <p:spPr>
          <a:xfrm>
            <a:off x="8046720" y="1744950"/>
            <a:ext cx="2927750" cy="5833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480726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F1848E1-D1D2-4893-A4F9-1B8030C0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7EDBEB-65F9-4275-AC9B-558EC29F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2" y="1921203"/>
            <a:ext cx="10582835" cy="37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celkového počtu hospitalizací – aktuální počet léčených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hospitalizovaných pacientů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9FE21065-745F-4CF7-BEC5-D790548DCE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-1294223" y="3762664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9A8C5BA-26C5-4E88-9F5B-549ACDBA485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v nemocnicích regionu a rozsah pravděpodobnostních predikcí 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795D034-72FD-4F2B-9BDA-3E37A4BAAA6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C1801E2B-5217-4A40-9887-D4D8D0FE3EF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41" name="Přímá spojnice 40">
                <a:extLst>
                  <a:ext uri="{FF2B5EF4-FFF2-40B4-BE49-F238E27FC236}">
                    <a16:creationId xmlns:a16="http://schemas.microsoft.com/office/drawing/2014/main" id="{446DFC13-8F3A-43EB-9A7A-C47031E55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31D5C6F4-F0BB-45A0-AFB5-FC7A59EFD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48E88BBB-CEF4-455A-A6CB-89AACCEBEEF8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ovéPole 28">
                <a:extLst>
                  <a:ext uri="{FF2B5EF4-FFF2-40B4-BE49-F238E27FC236}">
                    <a16:creationId xmlns:a16="http://schemas.microsoft.com/office/drawing/2014/main" id="{A56BD0F1-34E8-451A-B545-A8CAB7B35E7A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4B908267-772A-4AD8-AD63-D229CC03B90D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3EA84E75-EA0F-4608-ABEB-EA0611B2D3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D8F8303-821D-4071-9535-88559C8181E2}"/>
              </a:ext>
            </a:extLst>
          </p:cNvPr>
          <p:cNvSpPr txBox="1"/>
          <p:nvPr/>
        </p:nvSpPr>
        <p:spPr>
          <a:xfrm>
            <a:off x="1104654" y="1993612"/>
            <a:ext cx="569321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V 1. polovině prosince je možné očekávat až &gt; 7 000 hospitalizací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490D0BCA-DC21-4577-95CC-B9EF0FB6F232}"/>
              </a:ext>
            </a:extLst>
          </p:cNvPr>
          <p:cNvCxnSpPr>
            <a:cxnSpLocks/>
          </p:cNvCxnSpPr>
          <p:nvPr/>
        </p:nvCxnSpPr>
        <p:spPr>
          <a:xfrm flipH="1">
            <a:off x="1049225" y="34395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4A8C2FB-D31C-4C2A-ACAB-62DEB7B1E8B1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9C80AE2-7036-4FA3-8B55-970457DF75E6}"/>
              </a:ext>
            </a:extLst>
          </p:cNvPr>
          <p:cNvCxnSpPr>
            <a:cxnSpLocks/>
          </p:cNvCxnSpPr>
          <p:nvPr/>
        </p:nvCxnSpPr>
        <p:spPr>
          <a:xfrm flipH="1">
            <a:off x="1058750" y="30204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7FEDA2E1-822B-4686-990C-B2B34ACDC5B7}"/>
              </a:ext>
            </a:extLst>
          </p:cNvPr>
          <p:cNvGraphicFramePr/>
          <p:nvPr/>
        </p:nvGraphicFramePr>
        <p:xfrm>
          <a:off x="296997" y="1602864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0CB4DFE-CA92-4C31-84A5-77297C80B74E}"/>
              </a:ext>
            </a:extLst>
          </p:cNvPr>
          <p:cNvSpPr/>
          <p:nvPr/>
        </p:nvSpPr>
        <p:spPr>
          <a:xfrm>
            <a:off x="-90770" y="6654674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03087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počtu pacientů na JIP – aktuální počet případů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pacientů vyžadujících intenzivní péči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3894B16B-2753-4AFE-9F8D-E78A709894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na JIP v nemocnicích regionu a rozsah pravděpodobnostních predikcí 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0B0F0EF-F100-4894-B162-A2108E64BA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CB45048-7782-43BD-92D3-E36EA7C183EC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AD532655-36DB-41A9-BBD6-4BA46B7F8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5FB20AAC-D39F-4F15-B5E5-0FFBB07F4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A0282F5-E2C3-48CC-B0E6-67E2D9C8230E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xtovéPole 28">
                <a:extLst>
                  <a:ext uri="{FF2B5EF4-FFF2-40B4-BE49-F238E27FC236}">
                    <a16:creationId xmlns:a16="http://schemas.microsoft.com/office/drawing/2014/main" id="{D712442A-10A9-41F3-8911-4BCA9D1B71A1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7F63D18B-C855-44EB-97FD-0A351BF3CDE7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DFDFA073-5EC4-4437-86EC-DC6B0197A6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16200000">
            <a:off x="-1260971" y="3659017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9E85366-DDD6-4A04-9DD7-40BE2B4B2B88}"/>
              </a:ext>
            </a:extLst>
          </p:cNvPr>
          <p:cNvSpPr txBox="1"/>
          <p:nvPr/>
        </p:nvSpPr>
        <p:spPr>
          <a:xfrm>
            <a:off x="1145436" y="2331510"/>
            <a:ext cx="545830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K počátku prosince je možné očekávat &gt; 1 000 hospitalizací na JIP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6F93941-39B7-4CA0-B572-A4E70E3B9E1C}"/>
              </a:ext>
            </a:extLst>
          </p:cNvPr>
          <p:cNvCxnSpPr>
            <a:cxnSpLocks/>
          </p:cNvCxnSpPr>
          <p:nvPr/>
        </p:nvCxnSpPr>
        <p:spPr>
          <a:xfrm flipH="1">
            <a:off x="1058750" y="3657559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367B87B-0C6C-4E6C-9F88-88D28577260C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38B8B84-6F40-46FB-A3D6-E9F16B1F8A95}"/>
              </a:ext>
            </a:extLst>
          </p:cNvPr>
          <p:cNvCxnSpPr>
            <a:cxnSpLocks/>
          </p:cNvCxnSpPr>
          <p:nvPr/>
        </p:nvCxnSpPr>
        <p:spPr>
          <a:xfrm flipH="1">
            <a:off x="1058750" y="3327524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6" name="Chart 11">
            <a:extLst>
              <a:ext uri="{FF2B5EF4-FFF2-40B4-BE49-F238E27FC236}">
                <a16:creationId xmlns:a16="http://schemas.microsoft.com/office/drawing/2014/main" id="{B0B45742-1B52-447B-AC64-BBF1170E7A2D}"/>
              </a:ext>
            </a:extLst>
          </p:cNvPr>
          <p:cNvGraphicFramePr/>
          <p:nvPr/>
        </p:nvGraphicFramePr>
        <p:xfrm>
          <a:off x="386622" y="1800828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C3A34EC-3E1B-4A7D-AA05-6556CC8802FC}"/>
              </a:ext>
            </a:extLst>
          </p:cNvPr>
          <p:cNvSpPr/>
          <p:nvPr/>
        </p:nvSpPr>
        <p:spPr>
          <a:xfrm>
            <a:off x="-49988" y="6665062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26120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Kapacita lůžkové péče C+ (bez lůžek následné péče)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 podle potřeby navyšují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30285"/>
              </p:ext>
            </p:extLst>
          </p:nvPr>
        </p:nvGraphicFramePr>
        <p:xfrm>
          <a:off x="983557" y="1313971"/>
          <a:ext cx="10081452" cy="3657597"/>
        </p:xfrm>
        <a:graphic>
          <a:graphicData uri="http://schemas.openxmlformats.org/drawingml/2006/table">
            <a:tbl>
              <a:tblPr/>
              <a:tblGrid>
                <a:gridCol w="3087775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1175798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1125517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111898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1182327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1203441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1187606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509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Trutnov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Jičín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Městská nemocnice Dvůr Králové </a:t>
                      </a:r>
                      <a:r>
                        <a:rPr lang="cs-CZ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892298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369897"/>
              </p:ext>
            </p:extLst>
          </p:nvPr>
        </p:nvGraphicFramePr>
        <p:xfrm>
          <a:off x="1384183" y="1557147"/>
          <a:ext cx="9020067" cy="411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6.12. - 20.12.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5.12. - 18.12.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- 15.12.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- 15.12.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Trutnov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- 16.12.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438212969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3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8772</TotalTime>
  <Words>2619</Words>
  <Application>Microsoft Office PowerPoint</Application>
  <PresentationFormat>Širokoúhlá obrazovka</PresentationFormat>
  <Paragraphs>1003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2_Motiv Office</vt:lpstr>
      <vt:lpstr>5_Motiv Office</vt:lpstr>
      <vt:lpstr>1_Motiv Office</vt:lpstr>
      <vt:lpstr>Přehled epidemické situace a stavu očkování v Královéhradeckém kraji</vt:lpstr>
      <vt:lpstr>Aktuální situace v Královéhradeckém kraji k 5. 12. 2021</vt:lpstr>
      <vt:lpstr>Situace v Královéhradeckém kraji</vt:lpstr>
      <vt:lpstr>Situace v Královéhradeckém kraji zač. r. 2021</vt:lpstr>
      <vt:lpstr>Denní počty nově zjištěných C+ v KHK</vt:lpstr>
      <vt:lpstr>Predikce celkového počtu hospitalizací – aktuální počet léčených </vt:lpstr>
      <vt:lpstr>Predikce počtu pacientů na JIP – aktuální počet případů </vt:lpstr>
      <vt:lpstr>Kapacita lůžkové péče C+ (bez lůžek následné péče)</vt:lpstr>
      <vt:lpstr>Aktuální nasazení Armády ČR</vt:lpstr>
      <vt:lpstr>Další opatření</vt:lpstr>
      <vt:lpstr>Plošné testování ve školách</vt:lpstr>
      <vt:lpstr>Situace v pobytových službách</vt:lpstr>
      <vt:lpstr>Očkovaní v krajích (podle místa podání)</vt:lpstr>
      <vt:lpstr>Očkovaní v krajích (podle místa bydliště)</vt:lpstr>
      <vt:lpstr>Očkovaní 16 a více let – přehled podle regionů</vt:lpstr>
      <vt:lpstr>Počet očkování</vt:lpstr>
      <vt:lpstr>Počet ukončených očkování</vt:lpstr>
      <vt:lpstr>Očkování podle  okresů</vt:lpstr>
      <vt:lpstr>Posilující očkování k 5. 12. 2021</vt:lpstr>
      <vt:lpstr>Praktičtí lékaři – dávky k 5. 12.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509</cp:revision>
  <cp:lastPrinted>2021-12-06T08:37:32Z</cp:lastPrinted>
  <dcterms:created xsi:type="dcterms:W3CDTF">2021-01-14T19:24:21Z</dcterms:created>
  <dcterms:modified xsi:type="dcterms:W3CDTF">2021-12-06T15:33:12Z</dcterms:modified>
</cp:coreProperties>
</file>