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723" r:id="rId3"/>
    <p:sldId id="719" r:id="rId4"/>
    <p:sldId id="738" r:id="rId5"/>
    <p:sldId id="756" r:id="rId6"/>
    <p:sldId id="755" r:id="rId7"/>
    <p:sldId id="754" r:id="rId8"/>
    <p:sldId id="753" r:id="rId9"/>
    <p:sldId id="749" r:id="rId10"/>
    <p:sldId id="751" r:id="rId11"/>
    <p:sldId id="1693" r:id="rId12"/>
    <p:sldId id="752" r:id="rId13"/>
    <p:sldId id="750" r:id="rId14"/>
    <p:sldId id="1457" r:id="rId15"/>
    <p:sldId id="1691" r:id="rId16"/>
    <p:sldId id="1577" r:id="rId17"/>
    <p:sldId id="1581" r:id="rId18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y%20k%20p&#345;ehledu%20o&#269;kov&#225;n&#237;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y%20k%20p&#345;ehledu%20o&#269;kov&#225;n&#237;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y%20k%20p&#345;ehledu%20o&#269;kov&#225;n&#237;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B9-49CC-9987-3E48FDCA835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B9-49CC-9987-3E48FDCA835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B9-49CC-9987-3E48FDCA83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102405</c:v>
                </c:pt>
                <c:pt idx="1">
                  <c:v>97496</c:v>
                </c:pt>
                <c:pt idx="2">
                  <c:v>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B9-49CC-9987-3E48FDCA83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CZ042 Ústecký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C5-4965-965C-11D9D2AC41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2.0707300000000001E-2</c:v>
                </c:pt>
                <c:pt idx="3">
                  <c:v>0.17905760000000001</c:v>
                </c:pt>
                <c:pt idx="4">
                  <c:v>0.28746660000000002</c:v>
                </c:pt>
                <c:pt idx="5">
                  <c:v>0.40196599999999999</c:v>
                </c:pt>
                <c:pt idx="6">
                  <c:v>0.49819419999999998</c:v>
                </c:pt>
                <c:pt idx="7">
                  <c:v>0.60173089999999996</c:v>
                </c:pt>
                <c:pt idx="8">
                  <c:v>0.79418730000000004</c:v>
                </c:pt>
                <c:pt idx="9">
                  <c:v>0.97568109999999997</c:v>
                </c:pt>
                <c:pt idx="10">
                  <c:v>1.4690029</c:v>
                </c:pt>
                <c:pt idx="11">
                  <c:v>1.958670589</c:v>
                </c:pt>
                <c:pt idx="12">
                  <c:v>2.1523451100000002</c:v>
                </c:pt>
                <c:pt idx="13">
                  <c:v>2.2692806640000001</c:v>
                </c:pt>
                <c:pt idx="14">
                  <c:v>2.5652737939999999</c:v>
                </c:pt>
                <c:pt idx="15">
                  <c:v>3.1572600999999998</c:v>
                </c:pt>
                <c:pt idx="16">
                  <c:v>3.6250022839999998</c:v>
                </c:pt>
                <c:pt idx="17">
                  <c:v>4.1475580000000001</c:v>
                </c:pt>
                <c:pt idx="18">
                  <c:v>4.5860659999999998</c:v>
                </c:pt>
                <c:pt idx="19">
                  <c:v>4.7176188999999997</c:v>
                </c:pt>
                <c:pt idx="20">
                  <c:v>4.8394267720000004</c:v>
                </c:pt>
                <c:pt idx="21">
                  <c:v>5.4935350500000002</c:v>
                </c:pt>
                <c:pt idx="22">
                  <c:v>6.1841856799999997</c:v>
                </c:pt>
                <c:pt idx="23">
                  <c:v>6.9905537999999998</c:v>
                </c:pt>
                <c:pt idx="24">
                  <c:v>8.1440743500000004</c:v>
                </c:pt>
                <c:pt idx="25">
                  <c:v>9.1672604799999995</c:v>
                </c:pt>
                <c:pt idx="26">
                  <c:v>10.330525700000001</c:v>
                </c:pt>
                <c:pt idx="27">
                  <c:v>10.708130000000001</c:v>
                </c:pt>
                <c:pt idx="28">
                  <c:v>11.208760399999999</c:v>
                </c:pt>
                <c:pt idx="29">
                  <c:v>11.627779500000001</c:v>
                </c:pt>
                <c:pt idx="30">
                  <c:v>11.9651873</c:v>
                </c:pt>
                <c:pt idx="31">
                  <c:v>12.63878484</c:v>
                </c:pt>
                <c:pt idx="32">
                  <c:v>13.3818129</c:v>
                </c:pt>
                <c:pt idx="33">
                  <c:v>13.565742800000001</c:v>
                </c:pt>
                <c:pt idx="34">
                  <c:v>13.6960772</c:v>
                </c:pt>
                <c:pt idx="35">
                  <c:v>14.257611000000001</c:v>
                </c:pt>
                <c:pt idx="36">
                  <c:v>15.1200112</c:v>
                </c:pt>
                <c:pt idx="37">
                  <c:v>15.882528499999999</c:v>
                </c:pt>
                <c:pt idx="38">
                  <c:v>16.514711299999998</c:v>
                </c:pt>
                <c:pt idx="39">
                  <c:v>17.1493304</c:v>
                </c:pt>
                <c:pt idx="40">
                  <c:v>17.288191300000001</c:v>
                </c:pt>
                <c:pt idx="41">
                  <c:v>17.403908810000001</c:v>
                </c:pt>
                <c:pt idx="42">
                  <c:v>17.913065719999999</c:v>
                </c:pt>
                <c:pt idx="43">
                  <c:v>18.9679219</c:v>
                </c:pt>
                <c:pt idx="44">
                  <c:v>19.9777092</c:v>
                </c:pt>
                <c:pt idx="45">
                  <c:v>21.020384499999999</c:v>
                </c:pt>
                <c:pt idx="46">
                  <c:v>22.502786400000002</c:v>
                </c:pt>
                <c:pt idx="47">
                  <c:v>23.233633600000001</c:v>
                </c:pt>
                <c:pt idx="48">
                  <c:v>23.471158899999999</c:v>
                </c:pt>
                <c:pt idx="49">
                  <c:v>24.2848355</c:v>
                </c:pt>
                <c:pt idx="50">
                  <c:v>25.604014800000002</c:v>
                </c:pt>
                <c:pt idx="51">
                  <c:v>27.125395099999999</c:v>
                </c:pt>
                <c:pt idx="52">
                  <c:v>28.733259</c:v>
                </c:pt>
                <c:pt idx="53">
                  <c:v>30.06096484</c:v>
                </c:pt>
                <c:pt idx="54">
                  <c:v>30.216878919999999</c:v>
                </c:pt>
                <c:pt idx="55">
                  <c:v>30.297272100000001</c:v>
                </c:pt>
                <c:pt idx="56">
                  <c:v>31.213267299999998</c:v>
                </c:pt>
                <c:pt idx="57">
                  <c:v>32.787025</c:v>
                </c:pt>
                <c:pt idx="58">
                  <c:v>34.4277771</c:v>
                </c:pt>
                <c:pt idx="59">
                  <c:v>36.310926799999997</c:v>
                </c:pt>
                <c:pt idx="60">
                  <c:v>38.141699099999997</c:v>
                </c:pt>
                <c:pt idx="61">
                  <c:v>38.335373599999997</c:v>
                </c:pt>
                <c:pt idx="62">
                  <c:v>38.571680899999997</c:v>
                </c:pt>
                <c:pt idx="63">
                  <c:v>40.191725599999998</c:v>
                </c:pt>
                <c:pt idx="64">
                  <c:v>42.054167999999997</c:v>
                </c:pt>
                <c:pt idx="65">
                  <c:v>44.558537800000003</c:v>
                </c:pt>
                <c:pt idx="66">
                  <c:v>46.927700899999998</c:v>
                </c:pt>
                <c:pt idx="67">
                  <c:v>49.759734000000002</c:v>
                </c:pt>
                <c:pt idx="68">
                  <c:v>54.086349599999998</c:v>
                </c:pt>
                <c:pt idx="69">
                  <c:v>59.746761399999997</c:v>
                </c:pt>
                <c:pt idx="70">
                  <c:v>62.042839800000003</c:v>
                </c:pt>
                <c:pt idx="71">
                  <c:v>64.612985899999998</c:v>
                </c:pt>
                <c:pt idx="72">
                  <c:v>67.603369200000003</c:v>
                </c:pt>
                <c:pt idx="73">
                  <c:v>71.903187099999997</c:v>
                </c:pt>
                <c:pt idx="74">
                  <c:v>75.846107900000007</c:v>
                </c:pt>
                <c:pt idx="75">
                  <c:v>78.927847099999994</c:v>
                </c:pt>
                <c:pt idx="76">
                  <c:v>81.469977400000005</c:v>
                </c:pt>
                <c:pt idx="77">
                  <c:v>83.988964199999998</c:v>
                </c:pt>
                <c:pt idx="78">
                  <c:v>86.746694000000005</c:v>
                </c:pt>
                <c:pt idx="79">
                  <c:v>89.622578000000004</c:v>
                </c:pt>
                <c:pt idx="80">
                  <c:v>92.846829999999997</c:v>
                </c:pt>
                <c:pt idx="81">
                  <c:v>97.056510000000003</c:v>
                </c:pt>
                <c:pt idx="82">
                  <c:v>99.794749999999993</c:v>
                </c:pt>
                <c:pt idx="83">
                  <c:v>100.69857</c:v>
                </c:pt>
                <c:pt idx="84">
                  <c:v>102.81440000000001</c:v>
                </c:pt>
                <c:pt idx="85">
                  <c:v>105.41131</c:v>
                </c:pt>
                <c:pt idx="86">
                  <c:v>107.81093</c:v>
                </c:pt>
                <c:pt idx="87">
                  <c:v>110.3019</c:v>
                </c:pt>
                <c:pt idx="88">
                  <c:v>113.19</c:v>
                </c:pt>
                <c:pt idx="89">
                  <c:v>114.68455</c:v>
                </c:pt>
                <c:pt idx="90">
                  <c:v>116.24369</c:v>
                </c:pt>
                <c:pt idx="91">
                  <c:v>119.10129999999999</c:v>
                </c:pt>
                <c:pt idx="92">
                  <c:v>122.16233</c:v>
                </c:pt>
                <c:pt idx="93">
                  <c:v>125.19413</c:v>
                </c:pt>
                <c:pt idx="94">
                  <c:v>129.4075</c:v>
                </c:pt>
                <c:pt idx="95">
                  <c:v>132.23580000000001</c:v>
                </c:pt>
                <c:pt idx="96">
                  <c:v>134.80840000000001</c:v>
                </c:pt>
                <c:pt idx="97">
                  <c:v>137.39928</c:v>
                </c:pt>
                <c:pt idx="98">
                  <c:v>138.5857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C5-4965-965C-11D9D2AC4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CZ051 Liberecký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53-4945-A8A6-55A4C6D8041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0.1825599</c:v>
                </c:pt>
                <c:pt idx="8">
                  <c:v>0.53641059999999996</c:v>
                </c:pt>
                <c:pt idx="9">
                  <c:v>1.1066285</c:v>
                </c:pt>
                <c:pt idx="10">
                  <c:v>1.6520543999999999</c:v>
                </c:pt>
                <c:pt idx="11">
                  <c:v>1.987874417</c:v>
                </c:pt>
                <c:pt idx="12">
                  <c:v>1.98787442</c:v>
                </c:pt>
                <c:pt idx="13">
                  <c:v>1.987874417</c:v>
                </c:pt>
                <c:pt idx="14">
                  <c:v>2.7609366899999999</c:v>
                </c:pt>
                <c:pt idx="15">
                  <c:v>3.6602131999999998</c:v>
                </c:pt>
                <c:pt idx="16">
                  <c:v>4.5008902610000003</c:v>
                </c:pt>
                <c:pt idx="17">
                  <c:v>5.6413260000000003</c:v>
                </c:pt>
                <c:pt idx="18">
                  <c:v>6.7592239999999997</c:v>
                </c:pt>
                <c:pt idx="19">
                  <c:v>6.7592237800000001</c:v>
                </c:pt>
                <c:pt idx="20">
                  <c:v>6.7614776079999999</c:v>
                </c:pt>
                <c:pt idx="21">
                  <c:v>7.6179314400000004</c:v>
                </c:pt>
                <c:pt idx="22">
                  <c:v>8.8034438500000007</c:v>
                </c:pt>
                <c:pt idx="23">
                  <c:v>10.3360454</c:v>
                </c:pt>
                <c:pt idx="24">
                  <c:v>12.3464581</c:v>
                </c:pt>
                <c:pt idx="25">
                  <c:v>14.1021885</c:v>
                </c:pt>
                <c:pt idx="26">
                  <c:v>14.1698032</c:v>
                </c:pt>
                <c:pt idx="27">
                  <c:v>14.1698</c:v>
                </c:pt>
                <c:pt idx="28">
                  <c:v>14.803128299999999</c:v>
                </c:pt>
                <c:pt idx="29">
                  <c:v>15.519844900000001</c:v>
                </c:pt>
                <c:pt idx="30">
                  <c:v>16.315445499999999</c:v>
                </c:pt>
                <c:pt idx="31">
                  <c:v>17.11780748</c:v>
                </c:pt>
                <c:pt idx="32">
                  <c:v>17.8796006</c:v>
                </c:pt>
                <c:pt idx="33">
                  <c:v>17.8796006</c:v>
                </c:pt>
                <c:pt idx="34">
                  <c:v>17.8796006</c:v>
                </c:pt>
                <c:pt idx="35">
                  <c:v>18.887060999999999</c:v>
                </c:pt>
                <c:pt idx="36">
                  <c:v>20.232594800000001</c:v>
                </c:pt>
                <c:pt idx="37">
                  <c:v>21.3459848</c:v>
                </c:pt>
                <c:pt idx="38">
                  <c:v>22.7456107</c:v>
                </c:pt>
                <c:pt idx="39">
                  <c:v>24.4968334</c:v>
                </c:pt>
                <c:pt idx="40">
                  <c:v>24.4968334</c:v>
                </c:pt>
                <c:pt idx="41">
                  <c:v>24.496833370000001</c:v>
                </c:pt>
                <c:pt idx="42">
                  <c:v>25.644030740000002</c:v>
                </c:pt>
                <c:pt idx="43">
                  <c:v>27.440329999999999</c:v>
                </c:pt>
                <c:pt idx="44">
                  <c:v>29.150983799999999</c:v>
                </c:pt>
                <c:pt idx="45">
                  <c:v>31.398048200000002</c:v>
                </c:pt>
                <c:pt idx="46">
                  <c:v>33.446775899999999</c:v>
                </c:pt>
                <c:pt idx="47">
                  <c:v>33.5143907</c:v>
                </c:pt>
                <c:pt idx="48">
                  <c:v>33.5143907</c:v>
                </c:pt>
                <c:pt idx="49">
                  <c:v>34.648065099999997</c:v>
                </c:pt>
                <c:pt idx="50">
                  <c:v>36.016137399999998</c:v>
                </c:pt>
                <c:pt idx="51">
                  <c:v>37.032612899999997</c:v>
                </c:pt>
                <c:pt idx="52">
                  <c:v>37.904843499999998</c:v>
                </c:pt>
                <c:pt idx="53">
                  <c:v>38.826658250000001</c:v>
                </c:pt>
                <c:pt idx="54">
                  <c:v>38.9618878</c:v>
                </c:pt>
                <c:pt idx="55">
                  <c:v>38.9618878</c:v>
                </c:pt>
                <c:pt idx="56">
                  <c:v>40.438143699999998</c:v>
                </c:pt>
                <c:pt idx="57">
                  <c:v>42.223173799999998</c:v>
                </c:pt>
                <c:pt idx="58">
                  <c:v>44.233586500000001</c:v>
                </c:pt>
                <c:pt idx="59">
                  <c:v>46.638418700000003</c:v>
                </c:pt>
                <c:pt idx="60">
                  <c:v>49.167211299999998</c:v>
                </c:pt>
                <c:pt idx="61">
                  <c:v>50.138610300000003</c:v>
                </c:pt>
                <c:pt idx="62">
                  <c:v>51.193400799999999</c:v>
                </c:pt>
                <c:pt idx="63">
                  <c:v>54.598931700000001</c:v>
                </c:pt>
                <c:pt idx="64">
                  <c:v>57.943609299999999</c:v>
                </c:pt>
                <c:pt idx="65">
                  <c:v>61.5339539</c:v>
                </c:pt>
                <c:pt idx="66">
                  <c:v>65.620140199999994</c:v>
                </c:pt>
                <c:pt idx="67">
                  <c:v>69.580112200000002</c:v>
                </c:pt>
                <c:pt idx="68">
                  <c:v>70.952692200000001</c:v>
                </c:pt>
                <c:pt idx="69">
                  <c:v>72.059320700000001</c:v>
                </c:pt>
                <c:pt idx="70">
                  <c:v>76.086907499999995</c:v>
                </c:pt>
                <c:pt idx="71">
                  <c:v>79.731344000000007</c:v>
                </c:pt>
                <c:pt idx="72">
                  <c:v>83.565101799999994</c:v>
                </c:pt>
                <c:pt idx="73">
                  <c:v>88.088530300000002</c:v>
                </c:pt>
                <c:pt idx="74">
                  <c:v>91.221348199999994</c:v>
                </c:pt>
                <c:pt idx="75">
                  <c:v>91.735220499999997</c:v>
                </c:pt>
                <c:pt idx="76">
                  <c:v>92.066532899999999</c:v>
                </c:pt>
                <c:pt idx="77">
                  <c:v>95.262457999999995</c:v>
                </c:pt>
                <c:pt idx="78">
                  <c:v>98.814487999999997</c:v>
                </c:pt>
                <c:pt idx="79">
                  <c:v>102.13888</c:v>
                </c:pt>
                <c:pt idx="80">
                  <c:v>105.5354</c:v>
                </c:pt>
                <c:pt idx="81">
                  <c:v>108.9567</c:v>
                </c:pt>
                <c:pt idx="82">
                  <c:v>109.84699999999999</c:v>
                </c:pt>
                <c:pt idx="83">
                  <c:v>110.76202000000001</c:v>
                </c:pt>
                <c:pt idx="84">
                  <c:v>114.25320000000001</c:v>
                </c:pt>
                <c:pt idx="85">
                  <c:v>118.01934</c:v>
                </c:pt>
                <c:pt idx="86">
                  <c:v>121.78773</c:v>
                </c:pt>
                <c:pt idx="87">
                  <c:v>125.87617</c:v>
                </c:pt>
                <c:pt idx="88">
                  <c:v>129.54310000000001</c:v>
                </c:pt>
                <c:pt idx="89">
                  <c:v>130.68584000000001</c:v>
                </c:pt>
                <c:pt idx="90">
                  <c:v>131.54679999999999</c:v>
                </c:pt>
                <c:pt idx="91">
                  <c:v>135.36250000000001</c:v>
                </c:pt>
                <c:pt idx="92">
                  <c:v>139.40815000000001</c:v>
                </c:pt>
                <c:pt idx="93">
                  <c:v>144.09385</c:v>
                </c:pt>
                <c:pt idx="94">
                  <c:v>149.3047</c:v>
                </c:pt>
                <c:pt idx="95">
                  <c:v>151.24520000000001</c:v>
                </c:pt>
                <c:pt idx="96">
                  <c:v>152.11969999999999</c:v>
                </c:pt>
                <c:pt idx="97">
                  <c:v>152.82292000000001</c:v>
                </c:pt>
                <c:pt idx="98">
                  <c:v>153.72900000000001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3-4945-A8A6-55A4C6D80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CZ052 Královéhradecký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D7-4F76-A420-294290C7D1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0.2284069</c:v>
                </c:pt>
                <c:pt idx="6">
                  <c:v>0.54382600000000003</c:v>
                </c:pt>
                <c:pt idx="7">
                  <c:v>0.67071879999999995</c:v>
                </c:pt>
                <c:pt idx="8">
                  <c:v>0.80486250000000004</c:v>
                </c:pt>
                <c:pt idx="9">
                  <c:v>0.92450429999999995</c:v>
                </c:pt>
                <c:pt idx="10">
                  <c:v>1.1130306000000001</c:v>
                </c:pt>
                <c:pt idx="11">
                  <c:v>2.3058223830000002</c:v>
                </c:pt>
                <c:pt idx="12">
                  <c:v>2.8224571100000002</c:v>
                </c:pt>
                <c:pt idx="13">
                  <c:v>3.4007254640000002</c:v>
                </c:pt>
                <c:pt idx="14">
                  <c:v>4.0061851150000001</c:v>
                </c:pt>
                <c:pt idx="15">
                  <c:v>5.4582005999999996</c:v>
                </c:pt>
                <c:pt idx="16">
                  <c:v>6.8032636809999998</c:v>
                </c:pt>
                <c:pt idx="17">
                  <c:v>8.2915340000000004</c:v>
                </c:pt>
                <c:pt idx="18">
                  <c:v>9.7417370000000005</c:v>
                </c:pt>
                <c:pt idx="19">
                  <c:v>10.582854599999999</c:v>
                </c:pt>
                <c:pt idx="20">
                  <c:v>11.24088412</c:v>
                </c:pt>
                <c:pt idx="21">
                  <c:v>12.092878199999999</c:v>
                </c:pt>
                <c:pt idx="22">
                  <c:v>13.042761</c:v>
                </c:pt>
                <c:pt idx="23">
                  <c:v>14.246429300000001</c:v>
                </c:pt>
                <c:pt idx="24">
                  <c:v>15.774580500000001</c:v>
                </c:pt>
                <c:pt idx="25">
                  <c:v>16.927491700000001</c:v>
                </c:pt>
                <c:pt idx="26">
                  <c:v>17.639903799999999</c:v>
                </c:pt>
                <c:pt idx="27">
                  <c:v>18.29975</c:v>
                </c:pt>
                <c:pt idx="28">
                  <c:v>19.494350600000001</c:v>
                </c:pt>
                <c:pt idx="29">
                  <c:v>21.1475817</c:v>
                </c:pt>
                <c:pt idx="30">
                  <c:v>22.046707399999999</c:v>
                </c:pt>
                <c:pt idx="31">
                  <c:v>22.962147900000001</c:v>
                </c:pt>
                <c:pt idx="32">
                  <c:v>24.399661399999999</c:v>
                </c:pt>
                <c:pt idx="33">
                  <c:v>25.128388300000001</c:v>
                </c:pt>
                <c:pt idx="34">
                  <c:v>25.713907599999999</c:v>
                </c:pt>
                <c:pt idx="35">
                  <c:v>26.529647000000001</c:v>
                </c:pt>
                <c:pt idx="36">
                  <c:v>27.628175299999999</c:v>
                </c:pt>
                <c:pt idx="37">
                  <c:v>28.833656300000001</c:v>
                </c:pt>
                <c:pt idx="38">
                  <c:v>30.3708712</c:v>
                </c:pt>
                <c:pt idx="39">
                  <c:v>31.9443412</c:v>
                </c:pt>
                <c:pt idx="40">
                  <c:v>32.789084299999999</c:v>
                </c:pt>
                <c:pt idx="41">
                  <c:v>33.619325400000001</c:v>
                </c:pt>
                <c:pt idx="42">
                  <c:v>34.549267919999998</c:v>
                </c:pt>
                <c:pt idx="43">
                  <c:v>35.856263200000001</c:v>
                </c:pt>
                <c:pt idx="44">
                  <c:v>37.175947700000002</c:v>
                </c:pt>
                <c:pt idx="45">
                  <c:v>38.985075600000002</c:v>
                </c:pt>
                <c:pt idx="46">
                  <c:v>40.888466700000002</c:v>
                </c:pt>
                <c:pt idx="47">
                  <c:v>41.889106599999998</c:v>
                </c:pt>
                <c:pt idx="48">
                  <c:v>42.393052099999998</c:v>
                </c:pt>
                <c:pt idx="49">
                  <c:v>43.634788200000003</c:v>
                </c:pt>
                <c:pt idx="50">
                  <c:v>45.351465699999999</c:v>
                </c:pt>
                <c:pt idx="51">
                  <c:v>47.091709000000002</c:v>
                </c:pt>
                <c:pt idx="52">
                  <c:v>48.982410899999998</c:v>
                </c:pt>
                <c:pt idx="53">
                  <c:v>50.912993270000001</c:v>
                </c:pt>
                <c:pt idx="54">
                  <c:v>52.096721270000003</c:v>
                </c:pt>
                <c:pt idx="55">
                  <c:v>53.119114199999999</c:v>
                </c:pt>
                <c:pt idx="56">
                  <c:v>54.835791700000001</c:v>
                </c:pt>
                <c:pt idx="57">
                  <c:v>56.922270900000001</c:v>
                </c:pt>
                <c:pt idx="58">
                  <c:v>58.838351299999999</c:v>
                </c:pt>
                <c:pt idx="59">
                  <c:v>61.1369227</c:v>
                </c:pt>
                <c:pt idx="60">
                  <c:v>63.038501099999998</c:v>
                </c:pt>
                <c:pt idx="61">
                  <c:v>64.416193699999994</c:v>
                </c:pt>
                <c:pt idx="62">
                  <c:v>65.469403400000004</c:v>
                </c:pt>
                <c:pt idx="63">
                  <c:v>67.372794600000006</c:v>
                </c:pt>
                <c:pt idx="64">
                  <c:v>70.458100900000005</c:v>
                </c:pt>
                <c:pt idx="65">
                  <c:v>73.974842600000002</c:v>
                </c:pt>
                <c:pt idx="66">
                  <c:v>77.210607499999995</c:v>
                </c:pt>
                <c:pt idx="67">
                  <c:v>80.176272100000006</c:v>
                </c:pt>
                <c:pt idx="68">
                  <c:v>81.684483</c:v>
                </c:pt>
                <c:pt idx="69">
                  <c:v>82.966099700000001</c:v>
                </c:pt>
                <c:pt idx="70">
                  <c:v>85.4151296</c:v>
                </c:pt>
                <c:pt idx="71">
                  <c:v>88.357228399999997</c:v>
                </c:pt>
                <c:pt idx="72">
                  <c:v>91.426220000000001</c:v>
                </c:pt>
                <c:pt idx="73">
                  <c:v>94.640231900000003</c:v>
                </c:pt>
                <c:pt idx="74">
                  <c:v>98.267551499999996</c:v>
                </c:pt>
                <c:pt idx="75">
                  <c:v>101.316603</c:v>
                </c:pt>
                <c:pt idx="76">
                  <c:v>104.200694</c:v>
                </c:pt>
                <c:pt idx="77">
                  <c:v>107.554287</c:v>
                </c:pt>
                <c:pt idx="78">
                  <c:v>111.749</c:v>
                </c:pt>
                <c:pt idx="79">
                  <c:v>116.12499</c:v>
                </c:pt>
                <c:pt idx="80">
                  <c:v>120.2146</c:v>
                </c:pt>
                <c:pt idx="81">
                  <c:v>124.7664</c:v>
                </c:pt>
                <c:pt idx="82">
                  <c:v>126.9272</c:v>
                </c:pt>
                <c:pt idx="83">
                  <c:v>128.44808</c:v>
                </c:pt>
                <c:pt idx="84">
                  <c:v>132.37989999999999</c:v>
                </c:pt>
                <c:pt idx="85">
                  <c:v>136.52027000000001</c:v>
                </c:pt>
                <c:pt idx="86">
                  <c:v>140.81831</c:v>
                </c:pt>
                <c:pt idx="87">
                  <c:v>145.04747</c:v>
                </c:pt>
                <c:pt idx="88">
                  <c:v>149.12799999999999</c:v>
                </c:pt>
                <c:pt idx="89">
                  <c:v>151.52806000000001</c:v>
                </c:pt>
                <c:pt idx="90">
                  <c:v>153.51121000000001</c:v>
                </c:pt>
                <c:pt idx="91">
                  <c:v>157.73670000000001</c:v>
                </c:pt>
                <c:pt idx="92">
                  <c:v>162.66561999999999</c:v>
                </c:pt>
                <c:pt idx="93">
                  <c:v>167.69057000000001</c:v>
                </c:pt>
                <c:pt idx="94">
                  <c:v>172.4563</c:v>
                </c:pt>
                <c:pt idx="95">
                  <c:v>173.6781</c:v>
                </c:pt>
                <c:pt idx="96">
                  <c:v>175.07210000000001</c:v>
                </c:pt>
                <c:pt idx="97">
                  <c:v>176.46791999999999</c:v>
                </c:pt>
                <c:pt idx="98">
                  <c:v>176.7362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7-4F76-A420-294290C7D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CZ053 Pardubický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8E-4322-9E22-A3294E6AA15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2.1046100000000002E-2</c:v>
                </c:pt>
                <c:pt idx="4">
                  <c:v>2.1046100000000002E-2</c:v>
                </c:pt>
                <c:pt idx="5">
                  <c:v>2.2959400000000001E-2</c:v>
                </c:pt>
                <c:pt idx="6">
                  <c:v>2.2959400000000001E-2</c:v>
                </c:pt>
                <c:pt idx="7">
                  <c:v>0.12627659999999999</c:v>
                </c:pt>
                <c:pt idx="8">
                  <c:v>0.30421189999999998</c:v>
                </c:pt>
                <c:pt idx="9">
                  <c:v>0.63712299999999999</c:v>
                </c:pt>
                <c:pt idx="10">
                  <c:v>0.95281459999999996</c:v>
                </c:pt>
                <c:pt idx="11">
                  <c:v>1.4502680509999999</c:v>
                </c:pt>
                <c:pt idx="12">
                  <c:v>1.6128970499999999</c:v>
                </c:pt>
                <c:pt idx="13">
                  <c:v>1.6128970540000001</c:v>
                </c:pt>
                <c:pt idx="14">
                  <c:v>2.0606051330000001</c:v>
                </c:pt>
                <c:pt idx="15">
                  <c:v>2.5905844</c:v>
                </c:pt>
                <c:pt idx="16">
                  <c:v>3.256406626</c:v>
                </c:pt>
                <c:pt idx="17">
                  <c:v>3.9566680000000001</c:v>
                </c:pt>
                <c:pt idx="18">
                  <c:v>4.7047610000000004</c:v>
                </c:pt>
                <c:pt idx="19">
                  <c:v>4.7047613899999998</c:v>
                </c:pt>
                <c:pt idx="20">
                  <c:v>4.7047613950000002</c:v>
                </c:pt>
                <c:pt idx="21">
                  <c:v>5.6671424400000001</c:v>
                </c:pt>
                <c:pt idx="22">
                  <c:v>6.3348779899999998</c:v>
                </c:pt>
                <c:pt idx="23">
                  <c:v>7.3431778100000002</c:v>
                </c:pt>
                <c:pt idx="24">
                  <c:v>8.0759649600000003</c:v>
                </c:pt>
                <c:pt idx="25">
                  <c:v>9.1741890599999998</c:v>
                </c:pt>
                <c:pt idx="26">
                  <c:v>9.1741890599999998</c:v>
                </c:pt>
                <c:pt idx="27">
                  <c:v>9.1741890000000001</c:v>
                </c:pt>
                <c:pt idx="28">
                  <c:v>10.6474165</c:v>
                </c:pt>
                <c:pt idx="29">
                  <c:v>12.304319</c:v>
                </c:pt>
                <c:pt idx="30">
                  <c:v>13.5402995</c:v>
                </c:pt>
                <c:pt idx="31">
                  <c:v>14.83750493</c:v>
                </c:pt>
                <c:pt idx="32">
                  <c:v>16.167236200000001</c:v>
                </c:pt>
                <c:pt idx="33">
                  <c:v>16.213155</c:v>
                </c:pt>
                <c:pt idx="34">
                  <c:v>16.213155</c:v>
                </c:pt>
                <c:pt idx="35">
                  <c:v>17.456789000000001</c:v>
                </c:pt>
                <c:pt idx="36">
                  <c:v>18.786519800000001</c:v>
                </c:pt>
                <c:pt idx="37">
                  <c:v>19.9325759</c:v>
                </c:pt>
                <c:pt idx="38">
                  <c:v>21.287179900000002</c:v>
                </c:pt>
                <c:pt idx="39">
                  <c:v>22.5652525</c:v>
                </c:pt>
                <c:pt idx="40">
                  <c:v>22.5652525</c:v>
                </c:pt>
                <c:pt idx="41">
                  <c:v>22.5652525</c:v>
                </c:pt>
                <c:pt idx="42">
                  <c:v>24.442182519999999</c:v>
                </c:pt>
                <c:pt idx="43">
                  <c:v>25.815919300000001</c:v>
                </c:pt>
                <c:pt idx="44">
                  <c:v>27.614404700000001</c:v>
                </c:pt>
                <c:pt idx="45">
                  <c:v>29.510467599999998</c:v>
                </c:pt>
                <c:pt idx="46">
                  <c:v>31.5691594</c:v>
                </c:pt>
                <c:pt idx="47">
                  <c:v>31.601685199999999</c:v>
                </c:pt>
                <c:pt idx="48">
                  <c:v>31.601685199999999</c:v>
                </c:pt>
                <c:pt idx="49">
                  <c:v>32.895064099999999</c:v>
                </c:pt>
                <c:pt idx="50">
                  <c:v>33.930149900000004</c:v>
                </c:pt>
                <c:pt idx="51">
                  <c:v>35.338325699999999</c:v>
                </c:pt>
                <c:pt idx="52">
                  <c:v>36.876604800000003</c:v>
                </c:pt>
                <c:pt idx="53">
                  <c:v>38.65021754</c:v>
                </c:pt>
                <c:pt idx="54">
                  <c:v>38.96208257</c:v>
                </c:pt>
                <c:pt idx="55">
                  <c:v>38.962082600000002</c:v>
                </c:pt>
                <c:pt idx="56">
                  <c:v>40.785440700000002</c:v>
                </c:pt>
                <c:pt idx="57">
                  <c:v>42.8383927</c:v>
                </c:pt>
                <c:pt idx="58">
                  <c:v>44.719149299999998</c:v>
                </c:pt>
                <c:pt idx="59">
                  <c:v>46.509981600000003</c:v>
                </c:pt>
                <c:pt idx="60">
                  <c:v>48.0616536</c:v>
                </c:pt>
                <c:pt idx="61">
                  <c:v>48.0616536</c:v>
                </c:pt>
                <c:pt idx="62">
                  <c:v>48.0616536</c:v>
                </c:pt>
                <c:pt idx="63">
                  <c:v>49.819960100000003</c:v>
                </c:pt>
                <c:pt idx="64">
                  <c:v>52.012581699999998</c:v>
                </c:pt>
                <c:pt idx="65">
                  <c:v>55.203936800000001</c:v>
                </c:pt>
                <c:pt idx="66">
                  <c:v>58.890831900000002</c:v>
                </c:pt>
                <c:pt idx="67">
                  <c:v>61.9693033</c:v>
                </c:pt>
                <c:pt idx="68">
                  <c:v>62.170197899999998</c:v>
                </c:pt>
                <c:pt idx="69">
                  <c:v>62.298387900000002</c:v>
                </c:pt>
                <c:pt idx="70">
                  <c:v>65.717423499999995</c:v>
                </c:pt>
                <c:pt idx="71">
                  <c:v>69.276128700000001</c:v>
                </c:pt>
                <c:pt idx="72">
                  <c:v>73.339940499999997</c:v>
                </c:pt>
                <c:pt idx="73">
                  <c:v>77.162678700000001</c:v>
                </c:pt>
                <c:pt idx="74">
                  <c:v>81.681851800000004</c:v>
                </c:pt>
                <c:pt idx="75">
                  <c:v>82.343847499999995</c:v>
                </c:pt>
                <c:pt idx="76">
                  <c:v>82.437598300000005</c:v>
                </c:pt>
                <c:pt idx="77">
                  <c:v>85.039662300000003</c:v>
                </c:pt>
                <c:pt idx="78">
                  <c:v>89.556922</c:v>
                </c:pt>
                <c:pt idx="79">
                  <c:v>93.417925999999994</c:v>
                </c:pt>
                <c:pt idx="80">
                  <c:v>98.141819999999996</c:v>
                </c:pt>
                <c:pt idx="81">
                  <c:v>102.27070000000001</c:v>
                </c:pt>
                <c:pt idx="82">
                  <c:v>104.94159999999999</c:v>
                </c:pt>
                <c:pt idx="83">
                  <c:v>106.60044000000001</c:v>
                </c:pt>
                <c:pt idx="84">
                  <c:v>110.60299999999999</c:v>
                </c:pt>
                <c:pt idx="85">
                  <c:v>114.40089</c:v>
                </c:pt>
                <c:pt idx="86">
                  <c:v>118.18154</c:v>
                </c:pt>
                <c:pt idx="87">
                  <c:v>121.71536999999999</c:v>
                </c:pt>
                <c:pt idx="88">
                  <c:v>124.85890000000001</c:v>
                </c:pt>
                <c:pt idx="89">
                  <c:v>125.44819</c:v>
                </c:pt>
                <c:pt idx="90">
                  <c:v>125.72179</c:v>
                </c:pt>
                <c:pt idx="91">
                  <c:v>130.11089999999999</c:v>
                </c:pt>
                <c:pt idx="92">
                  <c:v>134.98016000000001</c:v>
                </c:pt>
                <c:pt idx="93">
                  <c:v>139.40367000000001</c:v>
                </c:pt>
                <c:pt idx="94">
                  <c:v>144.15819999999999</c:v>
                </c:pt>
                <c:pt idx="95">
                  <c:v>146.24170000000001</c:v>
                </c:pt>
                <c:pt idx="96">
                  <c:v>146.46369999999999</c:v>
                </c:pt>
                <c:pt idx="97">
                  <c:v>146.55933999999999</c:v>
                </c:pt>
                <c:pt idx="98">
                  <c:v>147.6901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E-4322-9E22-A3294E6AA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CZ063 Kraj Vysočina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34-44BE-9F39-E1C51C540C0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4.7076100000000003E-2</c:v>
                </c:pt>
                <c:pt idx="5">
                  <c:v>0.26872600000000002</c:v>
                </c:pt>
                <c:pt idx="6">
                  <c:v>0.50410639999999995</c:v>
                </c:pt>
                <c:pt idx="7">
                  <c:v>0.91209910000000005</c:v>
                </c:pt>
                <c:pt idx="8">
                  <c:v>1.2161322000000001</c:v>
                </c:pt>
                <c:pt idx="9">
                  <c:v>1.939927</c:v>
                </c:pt>
                <c:pt idx="10">
                  <c:v>2.6656833</c:v>
                </c:pt>
                <c:pt idx="11">
                  <c:v>3.2659033800000001</c:v>
                </c:pt>
                <c:pt idx="12">
                  <c:v>3.3267099899999999</c:v>
                </c:pt>
                <c:pt idx="13">
                  <c:v>3.385555096</c:v>
                </c:pt>
                <c:pt idx="14">
                  <c:v>4.4898815839999999</c:v>
                </c:pt>
                <c:pt idx="15">
                  <c:v>5.1254087000000004</c:v>
                </c:pt>
                <c:pt idx="16">
                  <c:v>5.8099734610000002</c:v>
                </c:pt>
                <c:pt idx="17">
                  <c:v>7.0457210000000003</c:v>
                </c:pt>
                <c:pt idx="18">
                  <c:v>7.4537129999999996</c:v>
                </c:pt>
                <c:pt idx="19">
                  <c:v>7.4537134199999997</c:v>
                </c:pt>
                <c:pt idx="20">
                  <c:v>7.4537134199999997</c:v>
                </c:pt>
                <c:pt idx="21">
                  <c:v>8.2186997999999996</c:v>
                </c:pt>
                <c:pt idx="22">
                  <c:v>9.4289474799999997</c:v>
                </c:pt>
                <c:pt idx="23">
                  <c:v>10.419506800000001</c:v>
                </c:pt>
                <c:pt idx="24">
                  <c:v>10.9589202</c:v>
                </c:pt>
                <c:pt idx="25">
                  <c:v>12.1358224</c:v>
                </c:pt>
                <c:pt idx="26">
                  <c:v>12.3123577</c:v>
                </c:pt>
                <c:pt idx="27">
                  <c:v>12.59285</c:v>
                </c:pt>
                <c:pt idx="28">
                  <c:v>13.295070900000001</c:v>
                </c:pt>
                <c:pt idx="29">
                  <c:v>14.721083999999999</c:v>
                </c:pt>
                <c:pt idx="30">
                  <c:v>16.482514200000001</c:v>
                </c:pt>
                <c:pt idx="31">
                  <c:v>17.892835219999998</c:v>
                </c:pt>
                <c:pt idx="32">
                  <c:v>19.293348699999999</c:v>
                </c:pt>
                <c:pt idx="33">
                  <c:v>19.293348699999999</c:v>
                </c:pt>
                <c:pt idx="34">
                  <c:v>19.411038900000001</c:v>
                </c:pt>
                <c:pt idx="35">
                  <c:v>20.703669999999999</c:v>
                </c:pt>
                <c:pt idx="36">
                  <c:v>22.159105400000001</c:v>
                </c:pt>
                <c:pt idx="37">
                  <c:v>23.7165392</c:v>
                </c:pt>
                <c:pt idx="38">
                  <c:v>25.432854800000001</c:v>
                </c:pt>
                <c:pt idx="39">
                  <c:v>26.472451700000001</c:v>
                </c:pt>
                <c:pt idx="40">
                  <c:v>26.472451700000001</c:v>
                </c:pt>
                <c:pt idx="41">
                  <c:v>26.472451660000001</c:v>
                </c:pt>
                <c:pt idx="42">
                  <c:v>27.647392279999998</c:v>
                </c:pt>
                <c:pt idx="43">
                  <c:v>29.436283499999998</c:v>
                </c:pt>
                <c:pt idx="44">
                  <c:v>31.815587300000001</c:v>
                </c:pt>
                <c:pt idx="45">
                  <c:v>33.2925994</c:v>
                </c:pt>
                <c:pt idx="46">
                  <c:v>34.626421800000003</c:v>
                </c:pt>
                <c:pt idx="47">
                  <c:v>34.626421800000003</c:v>
                </c:pt>
                <c:pt idx="48">
                  <c:v>34.626421800000003</c:v>
                </c:pt>
                <c:pt idx="49">
                  <c:v>35.766055399999999</c:v>
                </c:pt>
                <c:pt idx="50">
                  <c:v>37.456871399999997</c:v>
                </c:pt>
                <c:pt idx="51">
                  <c:v>39.3771834</c:v>
                </c:pt>
                <c:pt idx="52">
                  <c:v>41.181766600000003</c:v>
                </c:pt>
                <c:pt idx="53">
                  <c:v>42.852967659999997</c:v>
                </c:pt>
                <c:pt idx="54">
                  <c:v>42.852967659999997</c:v>
                </c:pt>
                <c:pt idx="55">
                  <c:v>42.852967700000001</c:v>
                </c:pt>
                <c:pt idx="56">
                  <c:v>44.269173199999997</c:v>
                </c:pt>
                <c:pt idx="57">
                  <c:v>46.874049900000003</c:v>
                </c:pt>
                <c:pt idx="58">
                  <c:v>48.759054800000001</c:v>
                </c:pt>
                <c:pt idx="59">
                  <c:v>51.340393400000004</c:v>
                </c:pt>
                <c:pt idx="60">
                  <c:v>53.058670499999998</c:v>
                </c:pt>
                <c:pt idx="61">
                  <c:v>53.176360699999996</c:v>
                </c:pt>
                <c:pt idx="62">
                  <c:v>53.294051000000003</c:v>
                </c:pt>
                <c:pt idx="63">
                  <c:v>54.743602099999997</c:v>
                </c:pt>
                <c:pt idx="64">
                  <c:v>56.934601499999999</c:v>
                </c:pt>
                <c:pt idx="65">
                  <c:v>59.743474599999999</c:v>
                </c:pt>
                <c:pt idx="66">
                  <c:v>63.142760199999998</c:v>
                </c:pt>
                <c:pt idx="67">
                  <c:v>65.151339800000002</c:v>
                </c:pt>
                <c:pt idx="68">
                  <c:v>66.667581999999996</c:v>
                </c:pt>
                <c:pt idx="69">
                  <c:v>68.213246799999993</c:v>
                </c:pt>
                <c:pt idx="70">
                  <c:v>72.197060500000006</c:v>
                </c:pt>
                <c:pt idx="71">
                  <c:v>76.633981500000004</c:v>
                </c:pt>
                <c:pt idx="72">
                  <c:v>81.631892500000006</c:v>
                </c:pt>
                <c:pt idx="73">
                  <c:v>86.466998700000005</c:v>
                </c:pt>
                <c:pt idx="74">
                  <c:v>92.318163699999999</c:v>
                </c:pt>
                <c:pt idx="75">
                  <c:v>96.757046200000005</c:v>
                </c:pt>
                <c:pt idx="76">
                  <c:v>99.911143899999999</c:v>
                </c:pt>
                <c:pt idx="77">
                  <c:v>103.57719400000001</c:v>
                </c:pt>
                <c:pt idx="78">
                  <c:v>109.36951000000001</c:v>
                </c:pt>
                <c:pt idx="79">
                  <c:v>113.64167</c:v>
                </c:pt>
                <c:pt idx="80">
                  <c:v>119.5262</c:v>
                </c:pt>
                <c:pt idx="81">
                  <c:v>123.7277</c:v>
                </c:pt>
                <c:pt idx="82">
                  <c:v>125.56959999999999</c:v>
                </c:pt>
                <c:pt idx="83">
                  <c:v>125.79907</c:v>
                </c:pt>
                <c:pt idx="84">
                  <c:v>127.3997</c:v>
                </c:pt>
                <c:pt idx="85">
                  <c:v>129.98294999999999</c:v>
                </c:pt>
                <c:pt idx="86">
                  <c:v>134.21784</c:v>
                </c:pt>
                <c:pt idx="87">
                  <c:v>138.26835</c:v>
                </c:pt>
                <c:pt idx="88">
                  <c:v>139.37270000000001</c:v>
                </c:pt>
                <c:pt idx="89">
                  <c:v>140.17296999999999</c:v>
                </c:pt>
                <c:pt idx="90">
                  <c:v>140.91441</c:v>
                </c:pt>
                <c:pt idx="91">
                  <c:v>142.31299999999999</c:v>
                </c:pt>
                <c:pt idx="92">
                  <c:v>144.35881000000001</c:v>
                </c:pt>
                <c:pt idx="93">
                  <c:v>149.08995999999999</c:v>
                </c:pt>
                <c:pt idx="94">
                  <c:v>153.36600000000001</c:v>
                </c:pt>
                <c:pt idx="95">
                  <c:v>157.48320000000001</c:v>
                </c:pt>
                <c:pt idx="96">
                  <c:v>160.44309999999999</c:v>
                </c:pt>
                <c:pt idx="97">
                  <c:v>162.48703</c:v>
                </c:pt>
                <c:pt idx="98">
                  <c:v>162.48699999999999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4-44BE-9F39-E1C51C540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CZ064 Jihomoravský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3B-418E-BF5E-2B3C753134C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0.87668590000000002</c:v>
                </c:pt>
                <c:pt idx="1">
                  <c:v>2.3775387000000001</c:v>
                </c:pt>
                <c:pt idx="2">
                  <c:v>3.6745306000000002</c:v>
                </c:pt>
                <c:pt idx="3">
                  <c:v>4.2106092999999998</c:v>
                </c:pt>
                <c:pt idx="4">
                  <c:v>4.2357772999999996</c:v>
                </c:pt>
                <c:pt idx="5">
                  <c:v>4.3515502000000001</c:v>
                </c:pt>
                <c:pt idx="6">
                  <c:v>4.4236985000000004</c:v>
                </c:pt>
                <c:pt idx="7">
                  <c:v>4.4748735000000002</c:v>
                </c:pt>
                <c:pt idx="8">
                  <c:v>4.5394714</c:v>
                </c:pt>
                <c:pt idx="9">
                  <c:v>4.6502106999999997</c:v>
                </c:pt>
                <c:pt idx="10">
                  <c:v>5.229914</c:v>
                </c:pt>
                <c:pt idx="11">
                  <c:v>5.8826046209999996</c:v>
                </c:pt>
                <c:pt idx="12">
                  <c:v>5.9287459900000004</c:v>
                </c:pt>
                <c:pt idx="13">
                  <c:v>5.9857934930000001</c:v>
                </c:pt>
                <c:pt idx="14">
                  <c:v>7.126743619</c:v>
                </c:pt>
                <c:pt idx="15">
                  <c:v>9.1871653000000002</c:v>
                </c:pt>
                <c:pt idx="16">
                  <c:v>10.958993749999999</c:v>
                </c:pt>
                <c:pt idx="17">
                  <c:v>12.841559999999999</c:v>
                </c:pt>
                <c:pt idx="18">
                  <c:v>14.44225</c:v>
                </c:pt>
                <c:pt idx="19">
                  <c:v>14.4841941</c:v>
                </c:pt>
                <c:pt idx="20">
                  <c:v>14.54040264</c:v>
                </c:pt>
                <c:pt idx="21">
                  <c:v>16.122631999999999</c:v>
                </c:pt>
                <c:pt idx="22">
                  <c:v>18.181375800000001</c:v>
                </c:pt>
                <c:pt idx="23">
                  <c:v>20.551364100000001</c:v>
                </c:pt>
                <c:pt idx="24">
                  <c:v>22.5052412</c:v>
                </c:pt>
                <c:pt idx="25">
                  <c:v>23.758608500000001</c:v>
                </c:pt>
                <c:pt idx="26">
                  <c:v>23.768675699999999</c:v>
                </c:pt>
                <c:pt idx="27">
                  <c:v>23.873539999999998</c:v>
                </c:pt>
                <c:pt idx="28">
                  <c:v>24.736805499999999</c:v>
                </c:pt>
                <c:pt idx="29">
                  <c:v>25.6906733</c:v>
                </c:pt>
                <c:pt idx="30">
                  <c:v>26.825750899999999</c:v>
                </c:pt>
                <c:pt idx="31">
                  <c:v>28.39707413</c:v>
                </c:pt>
                <c:pt idx="32">
                  <c:v>29.579132000000001</c:v>
                </c:pt>
                <c:pt idx="33">
                  <c:v>29.641213100000002</c:v>
                </c:pt>
                <c:pt idx="34">
                  <c:v>29.683159799999999</c:v>
                </c:pt>
                <c:pt idx="35">
                  <c:v>30.954145</c:v>
                </c:pt>
                <c:pt idx="36">
                  <c:v>33.001982400000003</c:v>
                </c:pt>
                <c:pt idx="37">
                  <c:v>34.861060000000002</c:v>
                </c:pt>
                <c:pt idx="38">
                  <c:v>37.205880299999997</c:v>
                </c:pt>
                <c:pt idx="39">
                  <c:v>39.045662299999996</c:v>
                </c:pt>
                <c:pt idx="40">
                  <c:v>39.088448</c:v>
                </c:pt>
                <c:pt idx="41">
                  <c:v>39.132072530000002</c:v>
                </c:pt>
                <c:pt idx="42">
                  <c:v>40.364466450000002</c:v>
                </c:pt>
                <c:pt idx="43">
                  <c:v>41.549880100000003</c:v>
                </c:pt>
                <c:pt idx="44">
                  <c:v>43.106941399999997</c:v>
                </c:pt>
                <c:pt idx="45">
                  <c:v>44.723567099999997</c:v>
                </c:pt>
                <c:pt idx="46">
                  <c:v>46.026431500000001</c:v>
                </c:pt>
                <c:pt idx="47">
                  <c:v>46.193379299999997</c:v>
                </c:pt>
                <c:pt idx="48">
                  <c:v>46.273916999999997</c:v>
                </c:pt>
                <c:pt idx="49">
                  <c:v>47.773930800000002</c:v>
                </c:pt>
                <c:pt idx="50">
                  <c:v>49.726968999999997</c:v>
                </c:pt>
                <c:pt idx="51">
                  <c:v>51.475307200000003</c:v>
                </c:pt>
                <c:pt idx="52">
                  <c:v>53.497138</c:v>
                </c:pt>
                <c:pt idx="53">
                  <c:v>54.508053349999997</c:v>
                </c:pt>
                <c:pt idx="54">
                  <c:v>54.508053349999997</c:v>
                </c:pt>
                <c:pt idx="55">
                  <c:v>54.547483200000002</c:v>
                </c:pt>
                <c:pt idx="56">
                  <c:v>56.112094999999997</c:v>
                </c:pt>
                <c:pt idx="57">
                  <c:v>57.966977900000003</c:v>
                </c:pt>
                <c:pt idx="58">
                  <c:v>60.024043800000001</c:v>
                </c:pt>
                <c:pt idx="59">
                  <c:v>62.222050699999997</c:v>
                </c:pt>
                <c:pt idx="60">
                  <c:v>63.9250866</c:v>
                </c:pt>
                <c:pt idx="61">
                  <c:v>63.9653554</c:v>
                </c:pt>
                <c:pt idx="62">
                  <c:v>64.122236000000001</c:v>
                </c:pt>
                <c:pt idx="63">
                  <c:v>66.430982200000003</c:v>
                </c:pt>
                <c:pt idx="64">
                  <c:v>69.247283300000007</c:v>
                </c:pt>
                <c:pt idx="65">
                  <c:v>72.4654338</c:v>
                </c:pt>
                <c:pt idx="66">
                  <c:v>76.150031600000005</c:v>
                </c:pt>
                <c:pt idx="67">
                  <c:v>78.973044200000004</c:v>
                </c:pt>
                <c:pt idx="68">
                  <c:v>79.354759099999995</c:v>
                </c:pt>
                <c:pt idx="69">
                  <c:v>79.6718762</c:v>
                </c:pt>
                <c:pt idx="70">
                  <c:v>83.074592100000004</c:v>
                </c:pt>
                <c:pt idx="71">
                  <c:v>87.307852699999998</c:v>
                </c:pt>
                <c:pt idx="72">
                  <c:v>91.804538500000007</c:v>
                </c:pt>
                <c:pt idx="73">
                  <c:v>97.2366356</c:v>
                </c:pt>
                <c:pt idx="74">
                  <c:v>100.30293899999999</c:v>
                </c:pt>
                <c:pt idx="75">
                  <c:v>101.7501</c:v>
                </c:pt>
                <c:pt idx="76">
                  <c:v>103.06303200000001</c:v>
                </c:pt>
                <c:pt idx="77">
                  <c:v>107.303843</c:v>
                </c:pt>
                <c:pt idx="78">
                  <c:v>113.36346</c:v>
                </c:pt>
                <c:pt idx="79">
                  <c:v>119.6949</c:v>
                </c:pt>
                <c:pt idx="80">
                  <c:v>126.67059999999999</c:v>
                </c:pt>
                <c:pt idx="81">
                  <c:v>133.27889999999999</c:v>
                </c:pt>
                <c:pt idx="82">
                  <c:v>134.17320000000001</c:v>
                </c:pt>
                <c:pt idx="83">
                  <c:v>134.5994</c:v>
                </c:pt>
                <c:pt idx="84">
                  <c:v>138.5692</c:v>
                </c:pt>
                <c:pt idx="85">
                  <c:v>142.79998000000001</c:v>
                </c:pt>
                <c:pt idx="86">
                  <c:v>147.40487999999999</c:v>
                </c:pt>
                <c:pt idx="87">
                  <c:v>151.99888999999999</c:v>
                </c:pt>
                <c:pt idx="88">
                  <c:v>155.85290000000001</c:v>
                </c:pt>
                <c:pt idx="89">
                  <c:v>156.08869000000001</c:v>
                </c:pt>
                <c:pt idx="90">
                  <c:v>156.25564</c:v>
                </c:pt>
                <c:pt idx="91">
                  <c:v>160.55099999999999</c:v>
                </c:pt>
                <c:pt idx="92">
                  <c:v>165.87737000000001</c:v>
                </c:pt>
                <c:pt idx="93">
                  <c:v>170.62574000000001</c:v>
                </c:pt>
                <c:pt idx="94">
                  <c:v>176.06030000000001</c:v>
                </c:pt>
                <c:pt idx="95">
                  <c:v>176.239</c:v>
                </c:pt>
                <c:pt idx="96">
                  <c:v>176.51249999999999</c:v>
                </c:pt>
                <c:pt idx="97">
                  <c:v>176.69626</c:v>
                </c:pt>
                <c:pt idx="98">
                  <c:v>176.80449999999999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B-418E-BF5E-2B3C75313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CZ071 Olomoucký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C0-42BF-BBCE-897A323069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0.33385280000000001</c:v>
                </c:pt>
                <c:pt idx="4">
                  <c:v>0.45884989999999998</c:v>
                </c:pt>
                <c:pt idx="5">
                  <c:v>0.58226469999999997</c:v>
                </c:pt>
                <c:pt idx="6">
                  <c:v>0.67878139999999998</c:v>
                </c:pt>
                <c:pt idx="7">
                  <c:v>1.0806705999999999</c:v>
                </c:pt>
                <c:pt idx="8">
                  <c:v>1.5490139000000001</c:v>
                </c:pt>
                <c:pt idx="9">
                  <c:v>1.8591331</c:v>
                </c:pt>
                <c:pt idx="10">
                  <c:v>2.4224109</c:v>
                </c:pt>
                <c:pt idx="11">
                  <c:v>3.2894788890000002</c:v>
                </c:pt>
                <c:pt idx="12">
                  <c:v>3.5189038199999998</c:v>
                </c:pt>
                <c:pt idx="13">
                  <c:v>3.7277596260000001</c:v>
                </c:pt>
                <c:pt idx="14">
                  <c:v>5.0457663190000002</c:v>
                </c:pt>
                <c:pt idx="15">
                  <c:v>6.2640918000000001</c:v>
                </c:pt>
                <c:pt idx="16">
                  <c:v>7.5188088889999998</c:v>
                </c:pt>
                <c:pt idx="17">
                  <c:v>8.8827010000000008</c:v>
                </c:pt>
                <c:pt idx="18">
                  <c:v>9.9269800000000004</c:v>
                </c:pt>
                <c:pt idx="19">
                  <c:v>10.202289499999999</c:v>
                </c:pt>
                <c:pt idx="20">
                  <c:v>10.67063282</c:v>
                </c:pt>
                <c:pt idx="21">
                  <c:v>12.4680585</c:v>
                </c:pt>
                <c:pt idx="22">
                  <c:v>13.9506183</c:v>
                </c:pt>
                <c:pt idx="23">
                  <c:v>15.309763200000001</c:v>
                </c:pt>
                <c:pt idx="24">
                  <c:v>16.558151299999999</c:v>
                </c:pt>
                <c:pt idx="25">
                  <c:v>18.350830299999998</c:v>
                </c:pt>
                <c:pt idx="26">
                  <c:v>18.926766000000001</c:v>
                </c:pt>
                <c:pt idx="27">
                  <c:v>19.233720000000002</c:v>
                </c:pt>
                <c:pt idx="28">
                  <c:v>21.0801959</c:v>
                </c:pt>
                <c:pt idx="29">
                  <c:v>22.928253300000002</c:v>
                </c:pt>
                <c:pt idx="30">
                  <c:v>24.629162300000001</c:v>
                </c:pt>
                <c:pt idx="31">
                  <c:v>25.480407899999999</c:v>
                </c:pt>
                <c:pt idx="32">
                  <c:v>26.6560129</c:v>
                </c:pt>
                <c:pt idx="33">
                  <c:v>26.776263199999999</c:v>
                </c:pt>
                <c:pt idx="34">
                  <c:v>27.031003999999999</c:v>
                </c:pt>
                <c:pt idx="35">
                  <c:v>28.437615999999998</c:v>
                </c:pt>
                <c:pt idx="36">
                  <c:v>29.611639</c:v>
                </c:pt>
                <c:pt idx="37">
                  <c:v>31.0704651</c:v>
                </c:pt>
                <c:pt idx="38">
                  <c:v>32.894788900000002</c:v>
                </c:pt>
                <c:pt idx="39">
                  <c:v>34.484940999999999</c:v>
                </c:pt>
                <c:pt idx="40">
                  <c:v>34.983346900000001</c:v>
                </c:pt>
                <c:pt idx="41">
                  <c:v>35.495992970000003</c:v>
                </c:pt>
                <c:pt idx="42">
                  <c:v>37.399428810000003</c:v>
                </c:pt>
                <c:pt idx="43">
                  <c:v>39.168374200000002</c:v>
                </c:pt>
                <c:pt idx="44">
                  <c:v>40.8059935</c:v>
                </c:pt>
                <c:pt idx="45">
                  <c:v>42.525889399999997</c:v>
                </c:pt>
                <c:pt idx="46">
                  <c:v>43.970475399999998</c:v>
                </c:pt>
                <c:pt idx="47">
                  <c:v>44.388187000000002</c:v>
                </c:pt>
                <c:pt idx="48">
                  <c:v>44.752102399999998</c:v>
                </c:pt>
                <c:pt idx="49">
                  <c:v>46.367570399999998</c:v>
                </c:pt>
                <c:pt idx="50">
                  <c:v>48.017847699999997</c:v>
                </c:pt>
                <c:pt idx="51">
                  <c:v>49.445028999999998</c:v>
                </c:pt>
                <c:pt idx="52">
                  <c:v>50.395955800000003</c:v>
                </c:pt>
                <c:pt idx="53">
                  <c:v>51.981361200000002</c:v>
                </c:pt>
                <c:pt idx="54">
                  <c:v>52.356352299999998</c:v>
                </c:pt>
                <c:pt idx="55">
                  <c:v>52.698116300000002</c:v>
                </c:pt>
                <c:pt idx="56">
                  <c:v>54.275610499999999</c:v>
                </c:pt>
                <c:pt idx="57">
                  <c:v>56.277145300000001</c:v>
                </c:pt>
                <c:pt idx="58">
                  <c:v>58.324565100000001</c:v>
                </c:pt>
                <c:pt idx="59">
                  <c:v>59.860920999999998</c:v>
                </c:pt>
                <c:pt idx="60">
                  <c:v>61.379872300000002</c:v>
                </c:pt>
                <c:pt idx="61">
                  <c:v>61.576070199999997</c:v>
                </c:pt>
                <c:pt idx="62">
                  <c:v>61.642524299999998</c:v>
                </c:pt>
                <c:pt idx="63">
                  <c:v>63.417798599999998</c:v>
                </c:pt>
                <c:pt idx="64">
                  <c:v>65.726288100000005</c:v>
                </c:pt>
                <c:pt idx="65">
                  <c:v>68.341732399999998</c:v>
                </c:pt>
                <c:pt idx="66">
                  <c:v>71.620135599999998</c:v>
                </c:pt>
                <c:pt idx="67">
                  <c:v>74.651709199999999</c:v>
                </c:pt>
                <c:pt idx="68">
                  <c:v>75.379540000000006</c:v>
                </c:pt>
                <c:pt idx="69">
                  <c:v>76.064650400000005</c:v>
                </c:pt>
                <c:pt idx="70">
                  <c:v>78.964898000000005</c:v>
                </c:pt>
                <c:pt idx="71">
                  <c:v>82.670506200000005</c:v>
                </c:pt>
                <c:pt idx="72">
                  <c:v>87.295396499999995</c:v>
                </c:pt>
                <c:pt idx="73">
                  <c:v>92.380718799999997</c:v>
                </c:pt>
                <c:pt idx="74">
                  <c:v>96.742957099999998</c:v>
                </c:pt>
                <c:pt idx="75">
                  <c:v>97.942295700000003</c:v>
                </c:pt>
                <c:pt idx="76">
                  <c:v>98.5973434</c:v>
                </c:pt>
                <c:pt idx="77">
                  <c:v>102.062451</c:v>
                </c:pt>
                <c:pt idx="78">
                  <c:v>106.39304</c:v>
                </c:pt>
                <c:pt idx="79">
                  <c:v>111.1366</c:v>
                </c:pt>
                <c:pt idx="80">
                  <c:v>115.51309999999999</c:v>
                </c:pt>
                <c:pt idx="81">
                  <c:v>119.5241</c:v>
                </c:pt>
                <c:pt idx="82">
                  <c:v>120.3231</c:v>
                </c:pt>
                <c:pt idx="83">
                  <c:v>120.99396</c:v>
                </c:pt>
                <c:pt idx="84">
                  <c:v>124.3657</c:v>
                </c:pt>
                <c:pt idx="85">
                  <c:v>127.72007000000001</c:v>
                </c:pt>
                <c:pt idx="86">
                  <c:v>131.04594</c:v>
                </c:pt>
                <c:pt idx="87">
                  <c:v>134.28953000000001</c:v>
                </c:pt>
                <c:pt idx="88">
                  <c:v>138.23560000000001</c:v>
                </c:pt>
                <c:pt idx="89">
                  <c:v>139.22771</c:v>
                </c:pt>
                <c:pt idx="90">
                  <c:v>139.91915</c:v>
                </c:pt>
                <c:pt idx="91">
                  <c:v>143.7782</c:v>
                </c:pt>
                <c:pt idx="92">
                  <c:v>148.11832000000001</c:v>
                </c:pt>
                <c:pt idx="93">
                  <c:v>152.88561000000001</c:v>
                </c:pt>
                <c:pt idx="94">
                  <c:v>158.89179999999999</c:v>
                </c:pt>
                <c:pt idx="95">
                  <c:v>160.762</c:v>
                </c:pt>
                <c:pt idx="96">
                  <c:v>161.93440000000001</c:v>
                </c:pt>
                <c:pt idx="97">
                  <c:v>162.66069999999999</c:v>
                </c:pt>
                <c:pt idx="98">
                  <c:v>163.02619999999999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0-42BF-BBCE-897A32306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CZ072 Zlínský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92-4069-BD40-6AC855DE093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1.7166E-3</c:v>
                </c:pt>
                <c:pt idx="5">
                  <c:v>1.7166E-3</c:v>
                </c:pt>
                <c:pt idx="6">
                  <c:v>1.7166E-3</c:v>
                </c:pt>
                <c:pt idx="7">
                  <c:v>0.4411601</c:v>
                </c:pt>
                <c:pt idx="8">
                  <c:v>1.0230794000000001</c:v>
                </c:pt>
                <c:pt idx="9">
                  <c:v>1.6496295999999999</c:v>
                </c:pt>
                <c:pt idx="10">
                  <c:v>2.2916291000000002</c:v>
                </c:pt>
                <c:pt idx="11">
                  <c:v>2.8529495069999999</c:v>
                </c:pt>
                <c:pt idx="12">
                  <c:v>3.0228905400000001</c:v>
                </c:pt>
                <c:pt idx="13">
                  <c:v>3.1996978829999998</c:v>
                </c:pt>
                <c:pt idx="14">
                  <c:v>3.9378256129999998</c:v>
                </c:pt>
                <c:pt idx="15">
                  <c:v>4.6570710000000002</c:v>
                </c:pt>
                <c:pt idx="16">
                  <c:v>5.7711289060000004</c:v>
                </c:pt>
                <c:pt idx="17">
                  <c:v>6.790775</c:v>
                </c:pt>
                <c:pt idx="18">
                  <c:v>7.8344529999999999</c:v>
                </c:pt>
                <c:pt idx="19">
                  <c:v>8.0953729699999997</c:v>
                </c:pt>
                <c:pt idx="20">
                  <c:v>8.3511428110000008</c:v>
                </c:pt>
                <c:pt idx="21">
                  <c:v>9.2403292399999994</c:v>
                </c:pt>
                <c:pt idx="22">
                  <c:v>9.6111096800000002</c:v>
                </c:pt>
                <c:pt idx="23">
                  <c:v>9.8428474599999998</c:v>
                </c:pt>
                <c:pt idx="24">
                  <c:v>11.4547124</c:v>
                </c:pt>
                <c:pt idx="25">
                  <c:v>13.344662700000001</c:v>
                </c:pt>
                <c:pt idx="26">
                  <c:v>13.449373899999999</c:v>
                </c:pt>
                <c:pt idx="27">
                  <c:v>13.562670000000001</c:v>
                </c:pt>
                <c:pt idx="28">
                  <c:v>15.3564899</c:v>
                </c:pt>
                <c:pt idx="29">
                  <c:v>17.203525800000001</c:v>
                </c:pt>
                <c:pt idx="30">
                  <c:v>18.993914700000001</c:v>
                </c:pt>
                <c:pt idx="31">
                  <c:v>20.387774539999999</c:v>
                </c:pt>
                <c:pt idx="32">
                  <c:v>21.333608000000002</c:v>
                </c:pt>
                <c:pt idx="33">
                  <c:v>21.333608000000002</c:v>
                </c:pt>
                <c:pt idx="34">
                  <c:v>21.333608000000002</c:v>
                </c:pt>
                <c:pt idx="35">
                  <c:v>22.167864000000002</c:v>
                </c:pt>
                <c:pt idx="36">
                  <c:v>23.2063925</c:v>
                </c:pt>
                <c:pt idx="37">
                  <c:v>24.574503700000001</c:v>
                </c:pt>
                <c:pt idx="38">
                  <c:v>26.030160200000001</c:v>
                </c:pt>
                <c:pt idx="39">
                  <c:v>27.837714900000002</c:v>
                </c:pt>
                <c:pt idx="40">
                  <c:v>27.837714900000002</c:v>
                </c:pt>
                <c:pt idx="41">
                  <c:v>28.117516800000001</c:v>
                </c:pt>
                <c:pt idx="42">
                  <c:v>29.56115732</c:v>
                </c:pt>
                <c:pt idx="43">
                  <c:v>30.658049500000001</c:v>
                </c:pt>
                <c:pt idx="44">
                  <c:v>31.8699522</c:v>
                </c:pt>
                <c:pt idx="45">
                  <c:v>33.9161109</c:v>
                </c:pt>
                <c:pt idx="46">
                  <c:v>35.804344700000001</c:v>
                </c:pt>
                <c:pt idx="47">
                  <c:v>35.907339200000003</c:v>
                </c:pt>
                <c:pt idx="48">
                  <c:v>36.020633199999999</c:v>
                </c:pt>
                <c:pt idx="49">
                  <c:v>37.227386299999999</c:v>
                </c:pt>
                <c:pt idx="50">
                  <c:v>38.806636300000001</c:v>
                </c:pt>
                <c:pt idx="51">
                  <c:v>40.370437099999997</c:v>
                </c:pt>
                <c:pt idx="52">
                  <c:v>42.330767100000003</c:v>
                </c:pt>
                <c:pt idx="53">
                  <c:v>44.457604859999996</c:v>
                </c:pt>
                <c:pt idx="54">
                  <c:v>44.594930949999998</c:v>
                </c:pt>
                <c:pt idx="55">
                  <c:v>44.697925499999997</c:v>
                </c:pt>
                <c:pt idx="56">
                  <c:v>46.441966899999997</c:v>
                </c:pt>
                <c:pt idx="57">
                  <c:v>48.500141599999999</c:v>
                </c:pt>
                <c:pt idx="58">
                  <c:v>50.242466399999998</c:v>
                </c:pt>
                <c:pt idx="59">
                  <c:v>52.609624799999999</c:v>
                </c:pt>
                <c:pt idx="60">
                  <c:v>54.494425399999997</c:v>
                </c:pt>
                <c:pt idx="61">
                  <c:v>54.602569699999997</c:v>
                </c:pt>
                <c:pt idx="62">
                  <c:v>54.746762099999998</c:v>
                </c:pt>
                <c:pt idx="63">
                  <c:v>57.0469741</c:v>
                </c:pt>
                <c:pt idx="64">
                  <c:v>59.2356087</c:v>
                </c:pt>
                <c:pt idx="65">
                  <c:v>62.248199700000001</c:v>
                </c:pt>
                <c:pt idx="66">
                  <c:v>65.568057999999994</c:v>
                </c:pt>
                <c:pt idx="67">
                  <c:v>68.225317799999999</c:v>
                </c:pt>
                <c:pt idx="68">
                  <c:v>68.606397700000002</c:v>
                </c:pt>
                <c:pt idx="69">
                  <c:v>68.923964299999994</c:v>
                </c:pt>
                <c:pt idx="70">
                  <c:v>71.481662700000001</c:v>
                </c:pt>
                <c:pt idx="71">
                  <c:v>74.173254</c:v>
                </c:pt>
                <c:pt idx="72">
                  <c:v>77.410716600000001</c:v>
                </c:pt>
                <c:pt idx="73">
                  <c:v>80.807820699999994</c:v>
                </c:pt>
                <c:pt idx="74">
                  <c:v>83.399850700000002</c:v>
                </c:pt>
                <c:pt idx="75">
                  <c:v>84.093347399999999</c:v>
                </c:pt>
                <c:pt idx="76">
                  <c:v>84.642651799999996</c:v>
                </c:pt>
                <c:pt idx="77">
                  <c:v>87.028692599999999</c:v>
                </c:pt>
                <c:pt idx="78">
                  <c:v>90.527074999999996</c:v>
                </c:pt>
                <c:pt idx="79">
                  <c:v>94.639990999999995</c:v>
                </c:pt>
                <c:pt idx="80">
                  <c:v>99.259299999999996</c:v>
                </c:pt>
                <c:pt idx="81">
                  <c:v>103.3259</c:v>
                </c:pt>
                <c:pt idx="82">
                  <c:v>104.2597</c:v>
                </c:pt>
                <c:pt idx="83">
                  <c:v>105.02871</c:v>
                </c:pt>
                <c:pt idx="84">
                  <c:v>109.4128</c:v>
                </c:pt>
                <c:pt idx="85">
                  <c:v>113.87594</c:v>
                </c:pt>
                <c:pt idx="86">
                  <c:v>118.79564999999999</c:v>
                </c:pt>
                <c:pt idx="87">
                  <c:v>123.5334</c:v>
                </c:pt>
                <c:pt idx="88">
                  <c:v>127.41459999999999</c:v>
                </c:pt>
                <c:pt idx="89">
                  <c:v>128.44452000000001</c:v>
                </c:pt>
                <c:pt idx="90">
                  <c:v>129.40581</c:v>
                </c:pt>
                <c:pt idx="91">
                  <c:v>133.22</c:v>
                </c:pt>
                <c:pt idx="92">
                  <c:v>137.52350000000001</c:v>
                </c:pt>
                <c:pt idx="93">
                  <c:v>142.75389999999999</c:v>
                </c:pt>
                <c:pt idx="94">
                  <c:v>147.97059999999999</c:v>
                </c:pt>
                <c:pt idx="95">
                  <c:v>148.87520000000001</c:v>
                </c:pt>
                <c:pt idx="96">
                  <c:v>149.65450000000001</c:v>
                </c:pt>
                <c:pt idx="97">
                  <c:v>150.35489999999999</c:v>
                </c:pt>
                <c:pt idx="98">
                  <c:v>151.1497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92-4069-BD40-6AC855DE0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CZ080 Moravskoslezský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80-4DAB-BBD4-874328612F3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8.3299999999999997E-4</c:v>
                </c:pt>
                <c:pt idx="1">
                  <c:v>0.25571850000000002</c:v>
                </c:pt>
                <c:pt idx="2">
                  <c:v>0.65887070000000003</c:v>
                </c:pt>
                <c:pt idx="3">
                  <c:v>0.67886170000000001</c:v>
                </c:pt>
                <c:pt idx="4">
                  <c:v>0.67886170000000001</c:v>
                </c:pt>
                <c:pt idx="5">
                  <c:v>0.67886170000000001</c:v>
                </c:pt>
                <c:pt idx="6">
                  <c:v>0.67886170000000001</c:v>
                </c:pt>
                <c:pt idx="7">
                  <c:v>1.2219511000000001</c:v>
                </c:pt>
                <c:pt idx="8">
                  <c:v>1.9474586</c:v>
                </c:pt>
                <c:pt idx="9">
                  <c:v>2.6063293000000001</c:v>
                </c:pt>
                <c:pt idx="10">
                  <c:v>3.1569153999999999</c:v>
                </c:pt>
                <c:pt idx="11">
                  <c:v>3.502593418</c:v>
                </c:pt>
                <c:pt idx="12">
                  <c:v>3.5125889300000002</c:v>
                </c:pt>
                <c:pt idx="13">
                  <c:v>3.5125889290000001</c:v>
                </c:pt>
                <c:pt idx="14">
                  <c:v>4.3663721049999999</c:v>
                </c:pt>
                <c:pt idx="15">
                  <c:v>5.2651351000000002</c:v>
                </c:pt>
                <c:pt idx="16">
                  <c:v>6.3163295819999998</c:v>
                </c:pt>
                <c:pt idx="17">
                  <c:v>8.0205640000000002</c:v>
                </c:pt>
                <c:pt idx="18">
                  <c:v>9.1267340000000008</c:v>
                </c:pt>
                <c:pt idx="19">
                  <c:v>9.39994452</c:v>
                </c:pt>
                <c:pt idx="20">
                  <c:v>9.6506652430000006</c:v>
                </c:pt>
                <c:pt idx="21">
                  <c:v>10.521107600000001</c:v>
                </c:pt>
                <c:pt idx="22">
                  <c:v>12.266157099999999</c:v>
                </c:pt>
                <c:pt idx="23">
                  <c:v>14.861658</c:v>
                </c:pt>
                <c:pt idx="24">
                  <c:v>17.158959400000001</c:v>
                </c:pt>
                <c:pt idx="25">
                  <c:v>18.804886799999998</c:v>
                </c:pt>
                <c:pt idx="26">
                  <c:v>19.108916900000001</c:v>
                </c:pt>
                <c:pt idx="27">
                  <c:v>19.34215</c:v>
                </c:pt>
                <c:pt idx="28">
                  <c:v>20.394172999999999</c:v>
                </c:pt>
                <c:pt idx="29">
                  <c:v>21.858515199999999</c:v>
                </c:pt>
                <c:pt idx="30">
                  <c:v>23.104622200000001</c:v>
                </c:pt>
                <c:pt idx="31">
                  <c:v>24.214956780000001</c:v>
                </c:pt>
                <c:pt idx="32">
                  <c:v>25.2594876</c:v>
                </c:pt>
                <c:pt idx="33">
                  <c:v>25.294471900000001</c:v>
                </c:pt>
                <c:pt idx="34">
                  <c:v>25.312797</c:v>
                </c:pt>
                <c:pt idx="35">
                  <c:v>26.457283</c:v>
                </c:pt>
                <c:pt idx="36">
                  <c:v>27.639251999999999</c:v>
                </c:pt>
                <c:pt idx="37">
                  <c:v>28.611315399999999</c:v>
                </c:pt>
                <c:pt idx="38">
                  <c:v>30.165617300000001</c:v>
                </c:pt>
                <c:pt idx="39">
                  <c:v>31.359247799999999</c:v>
                </c:pt>
                <c:pt idx="40">
                  <c:v>31.3709092</c:v>
                </c:pt>
                <c:pt idx="41">
                  <c:v>31.550828419999998</c:v>
                </c:pt>
                <c:pt idx="42">
                  <c:v>32.569537519999997</c:v>
                </c:pt>
                <c:pt idx="43">
                  <c:v>33.866455000000002</c:v>
                </c:pt>
                <c:pt idx="44">
                  <c:v>35.561526899999997</c:v>
                </c:pt>
                <c:pt idx="45">
                  <c:v>38.590166600000003</c:v>
                </c:pt>
                <c:pt idx="46">
                  <c:v>40.815000599999998</c:v>
                </c:pt>
                <c:pt idx="47">
                  <c:v>41.432223399999998</c:v>
                </c:pt>
                <c:pt idx="48">
                  <c:v>41.737919400000003</c:v>
                </c:pt>
                <c:pt idx="49">
                  <c:v>42.6450119</c:v>
                </c:pt>
                <c:pt idx="50">
                  <c:v>44.0152298</c:v>
                </c:pt>
                <c:pt idx="51">
                  <c:v>46.267551500000003</c:v>
                </c:pt>
                <c:pt idx="52">
                  <c:v>48.502381</c:v>
                </c:pt>
                <c:pt idx="53">
                  <c:v>49.968389199999997</c:v>
                </c:pt>
                <c:pt idx="54">
                  <c:v>50.037524810000001</c:v>
                </c:pt>
                <c:pt idx="55">
                  <c:v>50.059181799999998</c:v>
                </c:pt>
                <c:pt idx="56">
                  <c:v>50.823838299999998</c:v>
                </c:pt>
                <c:pt idx="57">
                  <c:v>51.9799857</c:v>
                </c:pt>
                <c:pt idx="58">
                  <c:v>53.162787700000003</c:v>
                </c:pt>
                <c:pt idx="59">
                  <c:v>54.488858800000003</c:v>
                </c:pt>
                <c:pt idx="60">
                  <c:v>56.123124699999998</c:v>
                </c:pt>
                <c:pt idx="61">
                  <c:v>56.1356191</c:v>
                </c:pt>
                <c:pt idx="62">
                  <c:v>56.195592099999999</c:v>
                </c:pt>
                <c:pt idx="63">
                  <c:v>57.5783044</c:v>
                </c:pt>
                <c:pt idx="64">
                  <c:v>60.202125899999999</c:v>
                </c:pt>
                <c:pt idx="65">
                  <c:v>63.006699500000003</c:v>
                </c:pt>
                <c:pt idx="66">
                  <c:v>65.598035499999995</c:v>
                </c:pt>
                <c:pt idx="67">
                  <c:v>68.831583100000003</c:v>
                </c:pt>
                <c:pt idx="68">
                  <c:v>71.015602200000004</c:v>
                </c:pt>
                <c:pt idx="69">
                  <c:v>72.593226900000005</c:v>
                </c:pt>
                <c:pt idx="70">
                  <c:v>76.496473699999996</c:v>
                </c:pt>
                <c:pt idx="71">
                  <c:v>80.9428099</c:v>
                </c:pt>
                <c:pt idx="72">
                  <c:v>85.661523700000004</c:v>
                </c:pt>
                <c:pt idx="73">
                  <c:v>90.190322800000004</c:v>
                </c:pt>
                <c:pt idx="74">
                  <c:v>94.451742100000004</c:v>
                </c:pt>
                <c:pt idx="75">
                  <c:v>96.116827499999999</c:v>
                </c:pt>
                <c:pt idx="76">
                  <c:v>97.086392000000004</c:v>
                </c:pt>
                <c:pt idx="77">
                  <c:v>100.26579700000001</c:v>
                </c:pt>
                <c:pt idx="78">
                  <c:v>105.00867</c:v>
                </c:pt>
                <c:pt idx="79">
                  <c:v>109.05602</c:v>
                </c:pt>
                <c:pt idx="80">
                  <c:v>113.20829999999999</c:v>
                </c:pt>
                <c:pt idx="81">
                  <c:v>117.319</c:v>
                </c:pt>
                <c:pt idx="82">
                  <c:v>118.3443</c:v>
                </c:pt>
                <c:pt idx="83">
                  <c:v>118.92408</c:v>
                </c:pt>
                <c:pt idx="84">
                  <c:v>121.6387</c:v>
                </c:pt>
                <c:pt idx="85">
                  <c:v>124.75396000000001</c:v>
                </c:pt>
                <c:pt idx="86">
                  <c:v>128.36734000000001</c:v>
                </c:pt>
                <c:pt idx="87">
                  <c:v>131.52259000000001</c:v>
                </c:pt>
                <c:pt idx="88">
                  <c:v>134.7961</c:v>
                </c:pt>
                <c:pt idx="89">
                  <c:v>135.62741</c:v>
                </c:pt>
                <c:pt idx="90">
                  <c:v>136.07221000000001</c:v>
                </c:pt>
                <c:pt idx="91">
                  <c:v>139.16499999999999</c:v>
                </c:pt>
                <c:pt idx="92">
                  <c:v>142.99327</c:v>
                </c:pt>
                <c:pt idx="93">
                  <c:v>146.44338999999999</c:v>
                </c:pt>
                <c:pt idx="94">
                  <c:v>150.07759999999999</c:v>
                </c:pt>
                <c:pt idx="95">
                  <c:v>151.86510000000001</c:v>
                </c:pt>
                <c:pt idx="96">
                  <c:v>154.0017</c:v>
                </c:pt>
                <c:pt idx="97">
                  <c:v>156.11071000000001</c:v>
                </c:pt>
                <c:pt idx="98">
                  <c:v>157.84739999999999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0-4DAB-BBD4-874328612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1E-4428-AB1E-06019171397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0.33130920000000003</c:v>
                </c:pt>
                <c:pt idx="1">
                  <c:v>0.65317369999999997</c:v>
                </c:pt>
                <c:pt idx="2">
                  <c:v>0.9772826</c:v>
                </c:pt>
                <c:pt idx="3">
                  <c:v>1.0994078</c:v>
                </c:pt>
                <c:pt idx="4">
                  <c:v>1.1237206</c:v>
                </c:pt>
                <c:pt idx="5">
                  <c:v>1.2406093</c:v>
                </c:pt>
                <c:pt idx="6">
                  <c:v>1.3259847</c:v>
                </c:pt>
                <c:pt idx="7">
                  <c:v>1.6591640999999999</c:v>
                </c:pt>
                <c:pt idx="8">
                  <c:v>2.0793086999999999</c:v>
                </c:pt>
                <c:pt idx="9">
                  <c:v>2.62242</c:v>
                </c:pt>
                <c:pt idx="10">
                  <c:v>3.3658318</c:v>
                </c:pt>
                <c:pt idx="11">
                  <c:v>4.2933665510000001</c:v>
                </c:pt>
                <c:pt idx="12">
                  <c:v>4.48104295</c:v>
                </c:pt>
                <c:pt idx="13">
                  <c:v>4.6417882129999999</c:v>
                </c:pt>
                <c:pt idx="14">
                  <c:v>5.5558573879999997</c:v>
                </c:pt>
                <c:pt idx="15">
                  <c:v>6.8037605000000001</c:v>
                </c:pt>
                <c:pt idx="16">
                  <c:v>8.0629784779999998</c:v>
                </c:pt>
                <c:pt idx="17">
                  <c:v>9.4802300000000006</c:v>
                </c:pt>
                <c:pt idx="18">
                  <c:v>10.78097</c:v>
                </c:pt>
                <c:pt idx="19">
                  <c:v>11.096379000000001</c:v>
                </c:pt>
                <c:pt idx="20">
                  <c:v>11.39776466</c:v>
                </c:pt>
                <c:pt idx="21">
                  <c:v>12.7302017</c:v>
                </c:pt>
                <c:pt idx="22">
                  <c:v>14.1447412</c:v>
                </c:pt>
                <c:pt idx="23">
                  <c:v>15.655503599999999</c:v>
                </c:pt>
                <c:pt idx="24">
                  <c:v>17.263984799999999</c:v>
                </c:pt>
                <c:pt idx="25">
                  <c:v>18.7370622</c:v>
                </c:pt>
                <c:pt idx="26">
                  <c:v>19.123075199999999</c:v>
                </c:pt>
                <c:pt idx="27">
                  <c:v>19.412769999999998</c:v>
                </c:pt>
                <c:pt idx="28">
                  <c:v>20.585118399999999</c:v>
                </c:pt>
                <c:pt idx="29">
                  <c:v>21.934106799999999</c:v>
                </c:pt>
                <c:pt idx="30">
                  <c:v>23.191080500000002</c:v>
                </c:pt>
                <c:pt idx="31">
                  <c:v>24.416353969999999</c:v>
                </c:pt>
                <c:pt idx="32">
                  <c:v>25.7203637</c:v>
                </c:pt>
                <c:pt idx="33">
                  <c:v>25.8883093</c:v>
                </c:pt>
                <c:pt idx="34">
                  <c:v>26.059995300000001</c:v>
                </c:pt>
                <c:pt idx="35">
                  <c:v>27.162208</c:v>
                </c:pt>
                <c:pt idx="36">
                  <c:v>28.495019500000001</c:v>
                </c:pt>
                <c:pt idx="37">
                  <c:v>29.9274196</c:v>
                </c:pt>
                <c:pt idx="38">
                  <c:v>31.587331899999999</c:v>
                </c:pt>
                <c:pt idx="39">
                  <c:v>33.084161000000002</c:v>
                </c:pt>
                <c:pt idx="40">
                  <c:v>33.379748999999997</c:v>
                </c:pt>
                <c:pt idx="41">
                  <c:v>33.68908313</c:v>
                </c:pt>
                <c:pt idx="42">
                  <c:v>35.121576810000001</c:v>
                </c:pt>
                <c:pt idx="43">
                  <c:v>36.698451300000002</c:v>
                </c:pt>
                <c:pt idx="44">
                  <c:v>38.435790599999997</c:v>
                </c:pt>
                <c:pt idx="45">
                  <c:v>40.510423699999997</c:v>
                </c:pt>
                <c:pt idx="46">
                  <c:v>42.501177499999997</c:v>
                </c:pt>
                <c:pt idx="47">
                  <c:v>42.9243144</c:v>
                </c:pt>
                <c:pt idx="48">
                  <c:v>43.144158599999997</c:v>
                </c:pt>
                <c:pt idx="49">
                  <c:v>44.603770400000002</c:v>
                </c:pt>
                <c:pt idx="50">
                  <c:v>46.240678899999999</c:v>
                </c:pt>
                <c:pt idx="51">
                  <c:v>47.908259100000002</c:v>
                </c:pt>
                <c:pt idx="52">
                  <c:v>49.794841699999999</c:v>
                </c:pt>
                <c:pt idx="53">
                  <c:v>51.562946080000003</c:v>
                </c:pt>
                <c:pt idx="54">
                  <c:v>51.850024580000003</c:v>
                </c:pt>
                <c:pt idx="55">
                  <c:v>52.038729600000003</c:v>
                </c:pt>
                <c:pt idx="56">
                  <c:v>53.535932799999998</c:v>
                </c:pt>
                <c:pt idx="57">
                  <c:v>55.374263900000003</c:v>
                </c:pt>
                <c:pt idx="58">
                  <c:v>57.217270499999998</c:v>
                </c:pt>
                <c:pt idx="59">
                  <c:v>59.398412499999999</c:v>
                </c:pt>
                <c:pt idx="60">
                  <c:v>61.384303799999998</c:v>
                </c:pt>
                <c:pt idx="61">
                  <c:v>61.709160699999998</c:v>
                </c:pt>
                <c:pt idx="62">
                  <c:v>61.976695399999997</c:v>
                </c:pt>
                <c:pt idx="63">
                  <c:v>64.096026699999996</c:v>
                </c:pt>
                <c:pt idx="64">
                  <c:v>66.915848299999993</c:v>
                </c:pt>
                <c:pt idx="65">
                  <c:v>70.157217099999997</c:v>
                </c:pt>
                <c:pt idx="66">
                  <c:v>73.625910899999994</c:v>
                </c:pt>
                <c:pt idx="67">
                  <c:v>76.775077899999999</c:v>
                </c:pt>
                <c:pt idx="68">
                  <c:v>77.968651199999996</c:v>
                </c:pt>
                <c:pt idx="69">
                  <c:v>79.101348900000005</c:v>
                </c:pt>
                <c:pt idx="70">
                  <c:v>82.287733299999999</c:v>
                </c:pt>
                <c:pt idx="71">
                  <c:v>86.202848200000005</c:v>
                </c:pt>
                <c:pt idx="72">
                  <c:v>90.651068800000004</c:v>
                </c:pt>
                <c:pt idx="73">
                  <c:v>95.552723799999995</c:v>
                </c:pt>
                <c:pt idx="74">
                  <c:v>99.900981299999998</c:v>
                </c:pt>
                <c:pt idx="75">
                  <c:v>101.593529</c:v>
                </c:pt>
                <c:pt idx="76">
                  <c:v>102.812444</c:v>
                </c:pt>
                <c:pt idx="77">
                  <c:v>106.226153</c:v>
                </c:pt>
                <c:pt idx="78">
                  <c:v>110.76255</c:v>
                </c:pt>
                <c:pt idx="79">
                  <c:v>115.18282000000001</c:v>
                </c:pt>
                <c:pt idx="80">
                  <c:v>119.7949</c:v>
                </c:pt>
                <c:pt idx="81">
                  <c:v>124.20189999999999</c:v>
                </c:pt>
                <c:pt idx="82">
                  <c:v>125.758</c:v>
                </c:pt>
                <c:pt idx="83">
                  <c:v>126.58208</c:v>
                </c:pt>
                <c:pt idx="84">
                  <c:v>129.97409999999999</c:v>
                </c:pt>
                <c:pt idx="85">
                  <c:v>133.6328</c:v>
                </c:pt>
                <c:pt idx="86">
                  <c:v>137.54745</c:v>
                </c:pt>
                <c:pt idx="87">
                  <c:v>141.61179999999999</c:v>
                </c:pt>
                <c:pt idx="88">
                  <c:v>145.48269999999999</c:v>
                </c:pt>
                <c:pt idx="89">
                  <c:v>146.69207</c:v>
                </c:pt>
                <c:pt idx="90">
                  <c:v>147.58079000000001</c:v>
                </c:pt>
                <c:pt idx="91">
                  <c:v>151.24090000000001</c:v>
                </c:pt>
                <c:pt idx="92">
                  <c:v>155.51417000000001</c:v>
                </c:pt>
                <c:pt idx="93">
                  <c:v>160.05907999999999</c:v>
                </c:pt>
                <c:pt idx="94">
                  <c:v>165.19239999999999</c:v>
                </c:pt>
                <c:pt idx="95">
                  <c:v>166.9693</c:v>
                </c:pt>
                <c:pt idx="96">
                  <c:v>168.2987</c:v>
                </c:pt>
                <c:pt idx="97">
                  <c:v>169.30151000000001</c:v>
                </c:pt>
                <c:pt idx="98">
                  <c:v>170.0735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E-4428-AB1E-060191713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1600" b="1">
                <a:solidFill>
                  <a:srgbClr val="2B2B82"/>
                </a:solidFill>
                <a:latin typeface="+mn-lt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>
                <a:solidFill>
                  <a:srgbClr val="2B2B82"/>
                </a:solidFill>
                <a:effectLst/>
                <a:latin typeface="+mn-lt"/>
              </a:rPr>
              <a:t>5.</a:t>
            </a:r>
            <a:r>
              <a:rPr lang="cs-CZ" sz="1400" baseline="0">
                <a:solidFill>
                  <a:srgbClr val="2B2B82"/>
                </a:solidFill>
                <a:effectLst/>
                <a:latin typeface="+mn-lt"/>
              </a:rPr>
              <a:t> 4. 2021</a:t>
            </a:r>
            <a:endParaRPr lang="cs-CZ" sz="140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Dodané dávky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typu'!$A$2:$C$2</c:f>
              <c:numCache>
                <c:formatCode>#,##0</c:formatCode>
                <c:ptCount val="3"/>
                <c:pt idx="0">
                  <c:v>74685</c:v>
                </c:pt>
                <c:pt idx="1">
                  <c:v>11000</c:v>
                </c:pt>
                <c:pt idx="2">
                  <c:v>16720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7-49D0-B200-749FFAF5D251}"/>
            </c:ext>
          </c:extLst>
        </c:ser>
        <c:ser>
          <c:idx val="1"/>
          <c:order val="1"/>
          <c:tx>
            <c:v>Vyočkované dávky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typu'!$A$3:$C$3</c:f>
              <c:numCache>
                <c:formatCode>#,##0</c:formatCode>
                <c:ptCount val="3"/>
                <c:pt idx="0">
                  <c:v>72027</c:v>
                </c:pt>
                <c:pt idx="1">
                  <c:v>9096</c:v>
                </c:pt>
                <c:pt idx="2">
                  <c:v>16373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17-49D0-B200-749FFAF5D2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Jihomoravský kraj</c:v>
                </c:pt>
                <c:pt idx="5">
                  <c:v>ČR</c:v>
                </c:pt>
                <c:pt idx="6">
                  <c:v>Olomoucký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Kraj Vysočina</c:v>
                </c:pt>
                <c:pt idx="10">
                  <c:v>Moravskoslezský kraj</c:v>
                </c:pt>
                <c:pt idx="11">
                  <c:v>Pardubický kraj</c:v>
                </c:pt>
                <c:pt idx="12">
                  <c:v>Liberecký kraj</c:v>
                </c:pt>
                <c:pt idx="13">
                  <c:v>Ústecký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160.91119909203286</c:v>
                </c:pt>
                <c:pt idx="1">
                  <c:v>151.51833953248445</c:v>
                </c:pt>
                <c:pt idx="2">
                  <c:v>128.81788535059556</c:v>
                </c:pt>
                <c:pt idx="3">
                  <c:v>118.37760040243261</c:v>
                </c:pt>
                <c:pt idx="4">
                  <c:v>118.3735755950768</c:v>
                </c:pt>
                <c:pt idx="5">
                  <c:v>115.52038963379164</c:v>
                </c:pt>
                <c:pt idx="6">
                  <c:v>110.5685782774143</c:v>
                </c:pt>
                <c:pt idx="7">
                  <c:v>109.65488237162157</c:v>
                </c:pt>
                <c:pt idx="8">
                  <c:v>109.32379949788015</c:v>
                </c:pt>
                <c:pt idx="9">
                  <c:v>107.28247416209473</c:v>
                </c:pt>
                <c:pt idx="10">
                  <c:v>105.25022510722268</c:v>
                </c:pt>
                <c:pt idx="11">
                  <c:v>104.29302302444027</c:v>
                </c:pt>
                <c:pt idx="12">
                  <c:v>97.394577294958196</c:v>
                </c:pt>
                <c:pt idx="13">
                  <c:v>96.220910757462249</c:v>
                </c:pt>
                <c:pt idx="14">
                  <c:v>96.166383061363419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rgbClr val="2B2B82"/>
                </a:solidFill>
              </a:rPr>
              <a:t>Očkování podle</a:t>
            </a:r>
            <a:r>
              <a:rPr lang="cs-CZ" sz="2000" b="1" baseline="0" dirty="0">
                <a:solidFill>
                  <a:srgbClr val="2B2B82"/>
                </a:solidFill>
              </a:rPr>
              <a:t> skupin </a:t>
            </a:r>
          </a:p>
          <a:p>
            <a:pPr>
              <a:defRPr>
                <a:solidFill>
                  <a:srgbClr val="2B2B82"/>
                </a:solidFill>
              </a:defRPr>
            </a:pPr>
            <a:r>
              <a:rPr lang="cs-CZ" sz="1400" baseline="0" dirty="0">
                <a:solidFill>
                  <a:srgbClr val="2B2B82"/>
                </a:solidFill>
              </a:rPr>
              <a:t>5. 4. 2021</a:t>
            </a:r>
            <a:endParaRPr lang="cs-CZ" sz="1400" dirty="0">
              <a:solidFill>
                <a:srgbClr val="2B2B82"/>
              </a:solidFill>
            </a:endParaRPr>
          </a:p>
        </c:rich>
      </c:tx>
      <c:layout>
        <c:manualLayout>
          <c:xMode val="edge"/>
          <c:yMode val="edge"/>
          <c:x val="0.39306588402075288"/>
          <c:y val="3.9100684261974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7.2512218963831865E-2"/>
          <c:w val="0.94169206416065976"/>
          <c:h val="0.75908452059328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skupin'!$B$1:$J$1</c:f>
              <c:strCache>
                <c:ptCount val="9"/>
                <c:pt idx="0">
                  <c:v>Zdravotníci v nemocnicích a záchranáři</c:v>
                </c:pt>
                <c:pt idx="1">
                  <c:v>Ostatní zdravotnictví – ochrana veřejného zdraví</c:v>
                </c:pt>
                <c:pt idx="2">
                  <c:v>Personál a klienti v sociálních službách </c:v>
                </c:pt>
                <c:pt idx="3">
                  <c:v>Pracovníci kritické infrastruktury</c:v>
                </c:pt>
                <c:pt idx="4">
                  <c:v>Pedagogové a pracovnící ve školství</c:v>
                </c:pt>
                <c:pt idx="5">
                  <c:v>Senioři 70–79, kteří nejsou v ostatních skupinách</c:v>
                </c:pt>
                <c:pt idx="6">
                  <c:v>Senioři 80+, kteří nejsou v ostatních skupinách</c:v>
                </c:pt>
                <c:pt idx="7">
                  <c:v>Chronicky nemocní</c:v>
                </c:pt>
                <c:pt idx="8">
                  <c:v>Ostatní*</c:v>
                </c:pt>
              </c:strCache>
            </c:strRef>
          </c:cat>
          <c:val>
            <c:numRef>
              <c:f>'Očkování dle skupin'!$B$2:$J$2</c:f>
              <c:numCache>
                <c:formatCode>[$-10405]#\ ##0;\(#\ ##0\)</c:formatCode>
                <c:ptCount val="9"/>
                <c:pt idx="0">
                  <c:v>9375</c:v>
                </c:pt>
                <c:pt idx="1">
                  <c:v>8697</c:v>
                </c:pt>
                <c:pt idx="2">
                  <c:v>8642</c:v>
                </c:pt>
                <c:pt idx="3">
                  <c:v>2379</c:v>
                </c:pt>
                <c:pt idx="4">
                  <c:v>5548</c:v>
                </c:pt>
                <c:pt idx="5">
                  <c:v>26342</c:v>
                </c:pt>
                <c:pt idx="6">
                  <c:v>25916</c:v>
                </c:pt>
                <c:pt idx="7">
                  <c:v>3507</c:v>
                </c:pt>
                <c:pt idx="8">
                  <c:v>7090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8-45C7-B886-6CA4C655C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>
                <a:solidFill>
                  <a:srgbClr val="2B2B82"/>
                </a:solidFill>
              </a:rPr>
              <a:t>Týdenní</a:t>
            </a:r>
            <a:r>
              <a:rPr lang="cs-CZ" sz="1600" b="1" baseline="0" dirty="0">
                <a:solidFill>
                  <a:srgbClr val="2B2B82"/>
                </a:solidFill>
              </a:rPr>
              <a:t> počty očkování</a:t>
            </a:r>
          </a:p>
        </c:rich>
      </c:tx>
      <c:layout>
        <c:manualLayout>
          <c:xMode val="edge"/>
          <c:yMode val="edge"/>
          <c:x val="0.3703408915040855"/>
          <c:y val="3.502626970227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9-47C7-81E2-1DB5E608707A}"/>
                </c:ext>
              </c:extLst>
            </c:dLbl>
            <c:dLbl>
              <c:idx val="8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9-47C7-81E2-1DB5E608707A}"/>
                </c:ext>
              </c:extLst>
            </c:dLbl>
            <c:dLbl>
              <c:idx val="9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B9-47C7-81E2-1DB5E608707A}"/>
                </c:ext>
              </c:extLst>
            </c:dLbl>
            <c:dLbl>
              <c:idx val="10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9-47C7-81E2-1DB5E608707A}"/>
                </c:ext>
              </c:extLst>
            </c:dLbl>
            <c:dLbl>
              <c:idx val="11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B9-47C7-81E2-1DB5E6087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průběžně'!$E$1:$R$1</c:f>
              <c:strCache>
                <c:ptCount val="14"/>
                <c:pt idx="0">
                  <c:v>2.-3. 1.</c:v>
                </c:pt>
                <c:pt idx="1">
                  <c:v>4.-10. 1.</c:v>
                </c:pt>
                <c:pt idx="2">
                  <c:v>11.-17. 1.</c:v>
                </c:pt>
                <c:pt idx="3">
                  <c:v>18.-24. 1.</c:v>
                </c:pt>
                <c:pt idx="4">
                  <c:v>25.-31. 1.</c:v>
                </c:pt>
                <c:pt idx="5">
                  <c:v>1.-7. 2.</c:v>
                </c:pt>
                <c:pt idx="6">
                  <c:v>8.-14. 2.</c:v>
                </c:pt>
                <c:pt idx="7">
                  <c:v>15.-21. 2.</c:v>
                </c:pt>
                <c:pt idx="8">
                  <c:v>22.-28. 2.</c:v>
                </c:pt>
                <c:pt idx="9">
                  <c:v>1.-7. 3.</c:v>
                </c:pt>
                <c:pt idx="10">
                  <c:v>8.-14. 3.</c:v>
                </c:pt>
                <c:pt idx="11">
                  <c:v>15.-21. 3.</c:v>
                </c:pt>
                <c:pt idx="12">
                  <c:v>22.-28. 3.</c:v>
                </c:pt>
                <c:pt idx="13">
                  <c:v>29.-4. 4.</c:v>
                </c:pt>
              </c:strCache>
            </c:strRef>
          </c:cat>
          <c:val>
            <c:numRef>
              <c:f>'Očkování průběžně'!$E$2:$R$2</c:f>
              <c:numCache>
                <c:formatCode>General</c:formatCode>
                <c:ptCount val="14"/>
                <c:pt idx="0">
                  <c:v>300</c:v>
                </c:pt>
                <c:pt idx="1">
                  <c:v>1577</c:v>
                </c:pt>
                <c:pt idx="2">
                  <c:v>4325</c:v>
                </c:pt>
                <c:pt idx="3">
                  <c:v>3898</c:v>
                </c:pt>
                <c:pt idx="4">
                  <c:v>4094</c:v>
                </c:pt>
                <c:pt idx="5">
                  <c:v>4361</c:v>
                </c:pt>
                <c:pt idx="6">
                  <c:v>4841</c:v>
                </c:pt>
                <c:pt idx="7">
                  <c:v>5917</c:v>
                </c:pt>
                <c:pt idx="8">
                  <c:v>6813</c:v>
                </c:pt>
                <c:pt idx="9">
                  <c:v>9642</c:v>
                </c:pt>
                <c:pt idx="10">
                  <c:v>11699</c:v>
                </c:pt>
                <c:pt idx="11">
                  <c:v>13321</c:v>
                </c:pt>
                <c:pt idx="12">
                  <c:v>13791</c:v>
                </c:pt>
                <c:pt idx="13">
                  <c:v>12532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B9-47C7-81E2-1DB5E6087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CZ010 Hlavní město Praha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D6-47C3-8F6E-893DDC6F068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1.8855572</c:v>
                </c:pt>
                <c:pt idx="1">
                  <c:v>2.9027159999999999</c:v>
                </c:pt>
                <c:pt idx="2">
                  <c:v>3.9742440999999999</c:v>
                </c:pt>
                <c:pt idx="3">
                  <c:v>4.1690673</c:v>
                </c:pt>
                <c:pt idx="4">
                  <c:v>4.1690673</c:v>
                </c:pt>
                <c:pt idx="5">
                  <c:v>4.4779150999999997</c:v>
                </c:pt>
                <c:pt idx="6">
                  <c:v>4.7452307999999999</c:v>
                </c:pt>
                <c:pt idx="7">
                  <c:v>5.6317522999999996</c:v>
                </c:pt>
                <c:pt idx="8">
                  <c:v>6.4925993999999996</c:v>
                </c:pt>
                <c:pt idx="9">
                  <c:v>7.7649917999999998</c:v>
                </c:pt>
                <c:pt idx="10">
                  <c:v>9.1408368000000007</c:v>
                </c:pt>
                <c:pt idx="11">
                  <c:v>11.172133929999999</c:v>
                </c:pt>
                <c:pt idx="12">
                  <c:v>11.656926800000001</c:v>
                </c:pt>
                <c:pt idx="13">
                  <c:v>12.182496560000001</c:v>
                </c:pt>
                <c:pt idx="14">
                  <c:v>14.129219190000001</c:v>
                </c:pt>
                <c:pt idx="15">
                  <c:v>16.348542999999999</c:v>
                </c:pt>
                <c:pt idx="16">
                  <c:v>18.60260353</c:v>
                </c:pt>
                <c:pt idx="17">
                  <c:v>21.000139999999998</c:v>
                </c:pt>
                <c:pt idx="18">
                  <c:v>23.716339999999999</c:v>
                </c:pt>
                <c:pt idx="19">
                  <c:v>25.0030772</c:v>
                </c:pt>
                <c:pt idx="20">
                  <c:v>26.42800562</c:v>
                </c:pt>
                <c:pt idx="21">
                  <c:v>29.7875747</c:v>
                </c:pt>
                <c:pt idx="22">
                  <c:v>33.056528200000002</c:v>
                </c:pt>
                <c:pt idx="23">
                  <c:v>36.0732687</c:v>
                </c:pt>
                <c:pt idx="24">
                  <c:v>38.892920400000001</c:v>
                </c:pt>
                <c:pt idx="25">
                  <c:v>41.263270400000003</c:v>
                </c:pt>
                <c:pt idx="26">
                  <c:v>42.044829</c:v>
                </c:pt>
                <c:pt idx="27">
                  <c:v>42.982700000000001</c:v>
                </c:pt>
                <c:pt idx="28">
                  <c:v>45.258658099999998</c:v>
                </c:pt>
                <c:pt idx="29">
                  <c:v>47.369998899999999</c:v>
                </c:pt>
                <c:pt idx="30">
                  <c:v>49.574220500000003</c:v>
                </c:pt>
                <c:pt idx="31">
                  <c:v>51.48545206</c:v>
                </c:pt>
                <c:pt idx="32">
                  <c:v>53.734226300000003</c:v>
                </c:pt>
                <c:pt idx="33">
                  <c:v>54.419128299999997</c:v>
                </c:pt>
                <c:pt idx="34">
                  <c:v>55.147827800000002</c:v>
                </c:pt>
                <c:pt idx="35">
                  <c:v>57.561974999999997</c:v>
                </c:pt>
                <c:pt idx="36">
                  <c:v>59.942141999999997</c:v>
                </c:pt>
                <c:pt idx="37">
                  <c:v>62.589624399999998</c:v>
                </c:pt>
                <c:pt idx="38">
                  <c:v>65.112510400000005</c:v>
                </c:pt>
                <c:pt idx="39">
                  <c:v>67.355998799999995</c:v>
                </c:pt>
                <c:pt idx="40">
                  <c:v>68.669168200000001</c:v>
                </c:pt>
                <c:pt idx="41">
                  <c:v>69.980827270000006</c:v>
                </c:pt>
                <c:pt idx="42">
                  <c:v>72.774049539999993</c:v>
                </c:pt>
                <c:pt idx="43">
                  <c:v>75.931244000000007</c:v>
                </c:pt>
                <c:pt idx="44">
                  <c:v>79.385959299999996</c:v>
                </c:pt>
                <c:pt idx="45">
                  <c:v>83.0664582</c:v>
                </c:pt>
                <c:pt idx="46">
                  <c:v>86.360331000000002</c:v>
                </c:pt>
                <c:pt idx="47">
                  <c:v>87.092050999999998</c:v>
                </c:pt>
                <c:pt idx="48">
                  <c:v>87.527005299999999</c:v>
                </c:pt>
                <c:pt idx="49">
                  <c:v>89.927560499999998</c:v>
                </c:pt>
                <c:pt idx="50">
                  <c:v>91.946020399999995</c:v>
                </c:pt>
                <c:pt idx="51">
                  <c:v>94.095117599999995</c:v>
                </c:pt>
                <c:pt idx="52">
                  <c:v>96.354463600000003</c:v>
                </c:pt>
                <c:pt idx="53">
                  <c:v>98.813918839999999</c:v>
                </c:pt>
                <c:pt idx="54">
                  <c:v>99.458799029999994</c:v>
                </c:pt>
                <c:pt idx="55">
                  <c:v>100.04855499999999</c:v>
                </c:pt>
                <c:pt idx="56">
                  <c:v>101.971113</c:v>
                </c:pt>
                <c:pt idx="57">
                  <c:v>104.32485</c:v>
                </c:pt>
                <c:pt idx="58">
                  <c:v>106.743529</c:v>
                </c:pt>
                <c:pt idx="59">
                  <c:v>108.898667</c:v>
                </c:pt>
                <c:pt idx="60">
                  <c:v>111.582396</c:v>
                </c:pt>
                <c:pt idx="61">
                  <c:v>112.30203299999999</c:v>
                </c:pt>
                <c:pt idx="62">
                  <c:v>112.897075</c:v>
                </c:pt>
                <c:pt idx="63">
                  <c:v>115.572497</c:v>
                </c:pt>
                <c:pt idx="64">
                  <c:v>119.01664100000001</c:v>
                </c:pt>
                <c:pt idx="65">
                  <c:v>123.323142</c:v>
                </c:pt>
                <c:pt idx="66">
                  <c:v>126.922842</c:v>
                </c:pt>
                <c:pt idx="67">
                  <c:v>129.76665800000001</c:v>
                </c:pt>
                <c:pt idx="68">
                  <c:v>130.88575900000001</c:v>
                </c:pt>
                <c:pt idx="69">
                  <c:v>131.67184800000001</c:v>
                </c:pt>
                <c:pt idx="70">
                  <c:v>134.237021</c:v>
                </c:pt>
                <c:pt idx="71">
                  <c:v>138.218062</c:v>
                </c:pt>
                <c:pt idx="72">
                  <c:v>142.71183400000001</c:v>
                </c:pt>
                <c:pt idx="73">
                  <c:v>147.313591</c:v>
                </c:pt>
                <c:pt idx="74">
                  <c:v>151.93347</c:v>
                </c:pt>
                <c:pt idx="75">
                  <c:v>154.105976</c:v>
                </c:pt>
                <c:pt idx="76">
                  <c:v>155.89336700000001</c:v>
                </c:pt>
                <c:pt idx="77">
                  <c:v>160.15984599999999</c:v>
                </c:pt>
                <c:pt idx="78">
                  <c:v>165.62093999999999</c:v>
                </c:pt>
                <c:pt idx="79">
                  <c:v>171.12961000000001</c:v>
                </c:pt>
                <c:pt idx="80">
                  <c:v>176.67449999999999</c:v>
                </c:pt>
                <c:pt idx="81">
                  <c:v>181.8366</c:v>
                </c:pt>
                <c:pt idx="82">
                  <c:v>184.82079999999999</c:v>
                </c:pt>
                <c:pt idx="83">
                  <c:v>187.07415</c:v>
                </c:pt>
                <c:pt idx="84">
                  <c:v>191.74690000000001</c:v>
                </c:pt>
                <c:pt idx="85">
                  <c:v>196.74055999999999</c:v>
                </c:pt>
                <c:pt idx="86">
                  <c:v>201.95170999999999</c:v>
                </c:pt>
                <c:pt idx="87">
                  <c:v>206.97558000000001</c:v>
                </c:pt>
                <c:pt idx="88">
                  <c:v>212.13239999999999</c:v>
                </c:pt>
                <c:pt idx="89">
                  <c:v>214.79494</c:v>
                </c:pt>
                <c:pt idx="90">
                  <c:v>217.16907</c:v>
                </c:pt>
                <c:pt idx="91">
                  <c:v>221.97020000000001</c:v>
                </c:pt>
                <c:pt idx="92">
                  <c:v>227.08542</c:v>
                </c:pt>
                <c:pt idx="93">
                  <c:v>232.92634000000001</c:v>
                </c:pt>
                <c:pt idx="94">
                  <c:v>238.54599999999999</c:v>
                </c:pt>
                <c:pt idx="95">
                  <c:v>239.91130000000001</c:v>
                </c:pt>
                <c:pt idx="96">
                  <c:v>242.5248</c:v>
                </c:pt>
                <c:pt idx="97">
                  <c:v>243.63784999999999</c:v>
                </c:pt>
                <c:pt idx="98">
                  <c:v>244.06299999999999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CZ020 Středočeský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8-4D6F-A519-C9072C4B61D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1.2995100000000001E-2</c:v>
                </c:pt>
                <c:pt idx="4">
                  <c:v>1.2995100000000001E-2</c:v>
                </c:pt>
                <c:pt idx="5">
                  <c:v>0.18120900000000001</c:v>
                </c:pt>
                <c:pt idx="6">
                  <c:v>0.18120900000000001</c:v>
                </c:pt>
                <c:pt idx="7">
                  <c:v>0.27145249999999999</c:v>
                </c:pt>
                <c:pt idx="8">
                  <c:v>0.46493459999999998</c:v>
                </c:pt>
                <c:pt idx="9">
                  <c:v>0.7847577</c:v>
                </c:pt>
                <c:pt idx="10">
                  <c:v>1.1522292999999999</c:v>
                </c:pt>
                <c:pt idx="11">
                  <c:v>1.994742773</c:v>
                </c:pt>
                <c:pt idx="12">
                  <c:v>2.1333568199999999</c:v>
                </c:pt>
                <c:pt idx="13">
                  <c:v>2.179561503</c:v>
                </c:pt>
                <c:pt idx="14">
                  <c:v>2.6986422320000001</c:v>
                </c:pt>
                <c:pt idx="15">
                  <c:v>3.6537796999999999</c:v>
                </c:pt>
                <c:pt idx="16">
                  <c:v>4.5056784829999996</c:v>
                </c:pt>
                <c:pt idx="17">
                  <c:v>5.2991000000000001</c:v>
                </c:pt>
                <c:pt idx="18">
                  <c:v>6.0506479999999998</c:v>
                </c:pt>
                <c:pt idx="19">
                  <c:v>6.0506475499999999</c:v>
                </c:pt>
                <c:pt idx="20">
                  <c:v>6.050647551</c:v>
                </c:pt>
                <c:pt idx="21">
                  <c:v>6.9877362700000001</c:v>
                </c:pt>
                <c:pt idx="22">
                  <c:v>7.7002990999999996</c:v>
                </c:pt>
                <c:pt idx="23">
                  <c:v>8.5088810499999994</c:v>
                </c:pt>
                <c:pt idx="24">
                  <c:v>9.3716091000000006</c:v>
                </c:pt>
                <c:pt idx="25">
                  <c:v>10.4379265</c:v>
                </c:pt>
                <c:pt idx="26">
                  <c:v>10.611194100000001</c:v>
                </c:pt>
                <c:pt idx="27">
                  <c:v>10.611190000000001</c:v>
                </c:pt>
                <c:pt idx="28">
                  <c:v>11.265279100000001</c:v>
                </c:pt>
                <c:pt idx="29">
                  <c:v>12.227636</c:v>
                </c:pt>
                <c:pt idx="30">
                  <c:v>13.145954100000001</c:v>
                </c:pt>
                <c:pt idx="31">
                  <c:v>13.773327050000001</c:v>
                </c:pt>
                <c:pt idx="32">
                  <c:v>15.020853499999999</c:v>
                </c:pt>
                <c:pt idx="33">
                  <c:v>15.102433599999999</c:v>
                </c:pt>
                <c:pt idx="34">
                  <c:v>15.209281900000001</c:v>
                </c:pt>
                <c:pt idx="35">
                  <c:v>15.872752</c:v>
                </c:pt>
                <c:pt idx="36">
                  <c:v>16.849548200000001</c:v>
                </c:pt>
                <c:pt idx="37">
                  <c:v>17.7050567</c:v>
                </c:pt>
                <c:pt idx="38">
                  <c:v>18.886885899999999</c:v>
                </c:pt>
                <c:pt idx="39">
                  <c:v>20.096871</c:v>
                </c:pt>
                <c:pt idx="40">
                  <c:v>20.192168200000001</c:v>
                </c:pt>
                <c:pt idx="41">
                  <c:v>20.247758170000001</c:v>
                </c:pt>
                <c:pt idx="42">
                  <c:v>21.645449809999999</c:v>
                </c:pt>
                <c:pt idx="43">
                  <c:v>23.040253700000001</c:v>
                </c:pt>
                <c:pt idx="44">
                  <c:v>24.316658</c:v>
                </c:pt>
                <c:pt idx="45">
                  <c:v>25.8753441</c:v>
                </c:pt>
                <c:pt idx="46">
                  <c:v>27.647004899999999</c:v>
                </c:pt>
                <c:pt idx="47">
                  <c:v>27.910516000000001</c:v>
                </c:pt>
                <c:pt idx="48">
                  <c:v>28.072954299999999</c:v>
                </c:pt>
                <c:pt idx="49">
                  <c:v>29.469923999999999</c:v>
                </c:pt>
                <c:pt idx="50">
                  <c:v>31.042327100000001</c:v>
                </c:pt>
                <c:pt idx="51">
                  <c:v>32.728797999999998</c:v>
                </c:pt>
                <c:pt idx="52">
                  <c:v>34.3777276</c:v>
                </c:pt>
                <c:pt idx="53">
                  <c:v>36.233856340000003</c:v>
                </c:pt>
                <c:pt idx="54">
                  <c:v>36.604215740000001</c:v>
                </c:pt>
                <c:pt idx="55">
                  <c:v>36.674966699999999</c:v>
                </c:pt>
                <c:pt idx="56">
                  <c:v>38.191057800000003</c:v>
                </c:pt>
                <c:pt idx="57">
                  <c:v>39.908572499999998</c:v>
                </c:pt>
                <c:pt idx="58">
                  <c:v>41.611648199999998</c:v>
                </c:pt>
                <c:pt idx="59">
                  <c:v>43.173943999999999</c:v>
                </c:pt>
                <c:pt idx="60">
                  <c:v>44.8026591</c:v>
                </c:pt>
                <c:pt idx="61">
                  <c:v>45.223554900000003</c:v>
                </c:pt>
                <c:pt idx="62">
                  <c:v>45.327515400000003</c:v>
                </c:pt>
                <c:pt idx="63">
                  <c:v>48.242742100000001</c:v>
                </c:pt>
                <c:pt idx="64">
                  <c:v>51.5037819</c:v>
                </c:pt>
                <c:pt idx="65">
                  <c:v>54.713563499999999</c:v>
                </c:pt>
                <c:pt idx="66">
                  <c:v>58.059071199999998</c:v>
                </c:pt>
                <c:pt idx="67">
                  <c:v>61.595895300000002</c:v>
                </c:pt>
                <c:pt idx="68">
                  <c:v>62.330116599999997</c:v>
                </c:pt>
                <c:pt idx="69">
                  <c:v>62.974094299999997</c:v>
                </c:pt>
                <c:pt idx="70">
                  <c:v>66.477708800000002</c:v>
                </c:pt>
                <c:pt idx="71">
                  <c:v>70.273712200000006</c:v>
                </c:pt>
                <c:pt idx="72">
                  <c:v>74.774337099999997</c:v>
                </c:pt>
                <c:pt idx="73">
                  <c:v>79.7023552</c:v>
                </c:pt>
                <c:pt idx="74">
                  <c:v>84.434725400000005</c:v>
                </c:pt>
                <c:pt idx="75">
                  <c:v>85.987635900000001</c:v>
                </c:pt>
                <c:pt idx="76">
                  <c:v>86.757232700000003</c:v>
                </c:pt>
                <c:pt idx="77">
                  <c:v>90.582836</c:v>
                </c:pt>
                <c:pt idx="78">
                  <c:v>94.263328000000001</c:v>
                </c:pt>
                <c:pt idx="79">
                  <c:v>97.526533000000001</c:v>
                </c:pt>
                <c:pt idx="80">
                  <c:v>100.54640000000001</c:v>
                </c:pt>
                <c:pt idx="81">
                  <c:v>103.45440000000001</c:v>
                </c:pt>
                <c:pt idx="82">
                  <c:v>104.4255</c:v>
                </c:pt>
                <c:pt idx="83">
                  <c:v>104.61318</c:v>
                </c:pt>
                <c:pt idx="84">
                  <c:v>107.7067</c:v>
                </c:pt>
                <c:pt idx="85">
                  <c:v>111.02769000000001</c:v>
                </c:pt>
                <c:pt idx="86">
                  <c:v>113.73932000000001</c:v>
                </c:pt>
                <c:pt idx="87">
                  <c:v>116.67043</c:v>
                </c:pt>
                <c:pt idx="88">
                  <c:v>120.01090000000001</c:v>
                </c:pt>
                <c:pt idx="89">
                  <c:v>120.61227</c:v>
                </c:pt>
                <c:pt idx="90">
                  <c:v>121.16961000000001</c:v>
                </c:pt>
                <c:pt idx="91">
                  <c:v>125.0104</c:v>
                </c:pt>
                <c:pt idx="92">
                  <c:v>128.70097999999999</c:v>
                </c:pt>
                <c:pt idx="93">
                  <c:v>132.23347000000001</c:v>
                </c:pt>
                <c:pt idx="94">
                  <c:v>136.33699999999999</c:v>
                </c:pt>
                <c:pt idx="95">
                  <c:v>138.0437</c:v>
                </c:pt>
                <c:pt idx="96">
                  <c:v>138.9923</c:v>
                </c:pt>
                <c:pt idx="97">
                  <c:v>139.59012000000001</c:v>
                </c:pt>
                <c:pt idx="98">
                  <c:v>140.58279999999999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8-4D6F-A519-C9072C4B6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CZ031 Jihočeský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B7-4506-9611-F60B554F13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0.4502525</c:v>
                </c:pt>
                <c:pt idx="8">
                  <c:v>1.0557646000000001</c:v>
                </c:pt>
                <c:pt idx="9">
                  <c:v>2.077372</c:v>
                </c:pt>
                <c:pt idx="10">
                  <c:v>4.5258142000000001</c:v>
                </c:pt>
                <c:pt idx="11">
                  <c:v>7.1093321820000002</c:v>
                </c:pt>
                <c:pt idx="12">
                  <c:v>7.1186477500000001</c:v>
                </c:pt>
                <c:pt idx="13">
                  <c:v>7.1186477520000002</c:v>
                </c:pt>
                <c:pt idx="14">
                  <c:v>7.49592832</c:v>
                </c:pt>
                <c:pt idx="15">
                  <c:v>9.1308108000000008</c:v>
                </c:pt>
                <c:pt idx="16">
                  <c:v>10.99702989</c:v>
                </c:pt>
                <c:pt idx="17">
                  <c:v>13.417529999999999</c:v>
                </c:pt>
                <c:pt idx="18">
                  <c:v>15.519740000000001</c:v>
                </c:pt>
                <c:pt idx="19">
                  <c:v>15.6315258</c:v>
                </c:pt>
                <c:pt idx="20">
                  <c:v>15.63152575</c:v>
                </c:pt>
                <c:pt idx="21">
                  <c:v>16.982283299999999</c:v>
                </c:pt>
                <c:pt idx="22">
                  <c:v>17.826895</c:v>
                </c:pt>
                <c:pt idx="23">
                  <c:v>18.042705699999999</c:v>
                </c:pt>
                <c:pt idx="24">
                  <c:v>19.7039823</c:v>
                </c:pt>
                <c:pt idx="25">
                  <c:v>21.3885477</c:v>
                </c:pt>
                <c:pt idx="26">
                  <c:v>21.806195800000001</c:v>
                </c:pt>
                <c:pt idx="27">
                  <c:v>21.8062</c:v>
                </c:pt>
                <c:pt idx="28">
                  <c:v>22.820040299999999</c:v>
                </c:pt>
                <c:pt idx="29">
                  <c:v>24.0217487</c:v>
                </c:pt>
                <c:pt idx="30">
                  <c:v>24.860150000000001</c:v>
                </c:pt>
                <c:pt idx="31">
                  <c:v>27.016704369999999</c:v>
                </c:pt>
                <c:pt idx="32">
                  <c:v>29.0335252</c:v>
                </c:pt>
                <c:pt idx="33">
                  <c:v>29.044393299999999</c:v>
                </c:pt>
                <c:pt idx="34">
                  <c:v>29.044393299999999</c:v>
                </c:pt>
                <c:pt idx="35">
                  <c:v>29.409253</c:v>
                </c:pt>
                <c:pt idx="36">
                  <c:v>30.242996600000001</c:v>
                </c:pt>
                <c:pt idx="37">
                  <c:v>32.512890400000003</c:v>
                </c:pt>
                <c:pt idx="38">
                  <c:v>35.0777772</c:v>
                </c:pt>
                <c:pt idx="39">
                  <c:v>37.4641156</c:v>
                </c:pt>
                <c:pt idx="40">
                  <c:v>37.575902499999998</c:v>
                </c:pt>
                <c:pt idx="41">
                  <c:v>37.57745508</c:v>
                </c:pt>
                <c:pt idx="42">
                  <c:v>38.201598240000003</c:v>
                </c:pt>
                <c:pt idx="43">
                  <c:v>39.4234905</c:v>
                </c:pt>
                <c:pt idx="44">
                  <c:v>40.569305499999999</c:v>
                </c:pt>
                <c:pt idx="45">
                  <c:v>42.578363299999999</c:v>
                </c:pt>
                <c:pt idx="46">
                  <c:v>44.935202500000003</c:v>
                </c:pt>
                <c:pt idx="47">
                  <c:v>45.355955700000003</c:v>
                </c:pt>
                <c:pt idx="48">
                  <c:v>45.355955700000003</c:v>
                </c:pt>
                <c:pt idx="49">
                  <c:v>47.298251899999997</c:v>
                </c:pt>
                <c:pt idx="50">
                  <c:v>48.305886000000001</c:v>
                </c:pt>
                <c:pt idx="51">
                  <c:v>48.6101946</c:v>
                </c:pt>
                <c:pt idx="52">
                  <c:v>52.1485585</c:v>
                </c:pt>
                <c:pt idx="53">
                  <c:v>55.127988160000001</c:v>
                </c:pt>
                <c:pt idx="54">
                  <c:v>55.391929300000001</c:v>
                </c:pt>
                <c:pt idx="55">
                  <c:v>55.391929300000001</c:v>
                </c:pt>
                <c:pt idx="56">
                  <c:v>56.495824300000002</c:v>
                </c:pt>
                <c:pt idx="57">
                  <c:v>57.289200299999997</c:v>
                </c:pt>
                <c:pt idx="58">
                  <c:v>58.110523000000001</c:v>
                </c:pt>
                <c:pt idx="59">
                  <c:v>63.2853219</c:v>
                </c:pt>
                <c:pt idx="60">
                  <c:v>66.148307000000003</c:v>
                </c:pt>
                <c:pt idx="61">
                  <c:v>66.154517400000003</c:v>
                </c:pt>
                <c:pt idx="62">
                  <c:v>66.1871218</c:v>
                </c:pt>
                <c:pt idx="63">
                  <c:v>67.129547000000002</c:v>
                </c:pt>
                <c:pt idx="64">
                  <c:v>70.692752299999995</c:v>
                </c:pt>
                <c:pt idx="65">
                  <c:v>73.524685500000004</c:v>
                </c:pt>
                <c:pt idx="66">
                  <c:v>79.028634499999995</c:v>
                </c:pt>
                <c:pt idx="67">
                  <c:v>82.902358899999996</c:v>
                </c:pt>
                <c:pt idx="68">
                  <c:v>82.902358899999996</c:v>
                </c:pt>
                <c:pt idx="69">
                  <c:v>82.903911500000007</c:v>
                </c:pt>
                <c:pt idx="70">
                  <c:v>84.316772799999995</c:v>
                </c:pt>
                <c:pt idx="71">
                  <c:v>88.0398955</c:v>
                </c:pt>
                <c:pt idx="72">
                  <c:v>94.177303199999997</c:v>
                </c:pt>
                <c:pt idx="73">
                  <c:v>102.924623</c:v>
                </c:pt>
                <c:pt idx="74">
                  <c:v>109.05271500000001</c:v>
                </c:pt>
                <c:pt idx="75">
                  <c:v>109.62407</c:v>
                </c:pt>
                <c:pt idx="76">
                  <c:v>109.62407</c:v>
                </c:pt>
                <c:pt idx="77">
                  <c:v>111.90017400000001</c:v>
                </c:pt>
                <c:pt idx="78">
                  <c:v>116.03473</c:v>
                </c:pt>
                <c:pt idx="79">
                  <c:v>119.91622</c:v>
                </c:pt>
                <c:pt idx="80">
                  <c:v>125.0227</c:v>
                </c:pt>
                <c:pt idx="81">
                  <c:v>129.28299999999999</c:v>
                </c:pt>
                <c:pt idx="82">
                  <c:v>130.54839999999999</c:v>
                </c:pt>
                <c:pt idx="83">
                  <c:v>130.54839000000001</c:v>
                </c:pt>
                <c:pt idx="84">
                  <c:v>131.48769999999999</c:v>
                </c:pt>
                <c:pt idx="85">
                  <c:v>132.52173999999999</c:v>
                </c:pt>
                <c:pt idx="86">
                  <c:v>134.95465999999999</c:v>
                </c:pt>
                <c:pt idx="87">
                  <c:v>142.03915000000001</c:v>
                </c:pt>
                <c:pt idx="88">
                  <c:v>147.6036</c:v>
                </c:pt>
                <c:pt idx="89">
                  <c:v>148.79759000000001</c:v>
                </c:pt>
                <c:pt idx="90">
                  <c:v>148.79759000000001</c:v>
                </c:pt>
                <c:pt idx="91">
                  <c:v>149.9248</c:v>
                </c:pt>
                <c:pt idx="92">
                  <c:v>153.47866999999999</c:v>
                </c:pt>
                <c:pt idx="93">
                  <c:v>157.93151</c:v>
                </c:pt>
                <c:pt idx="94">
                  <c:v>166.5608</c:v>
                </c:pt>
                <c:pt idx="95">
                  <c:v>169.25460000000001</c:v>
                </c:pt>
                <c:pt idx="96">
                  <c:v>169.25460000000001</c:v>
                </c:pt>
                <c:pt idx="97">
                  <c:v>169.25458</c:v>
                </c:pt>
                <c:pt idx="98">
                  <c:v>170.01070000000001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7-4506-9611-F60B554F1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CZ032 Plzeňský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35-4AE3-93B6-12EE2D9413C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2.5428099999999999E-2</c:v>
                </c:pt>
                <c:pt idx="4">
                  <c:v>8.8150699999999999E-2</c:v>
                </c:pt>
                <c:pt idx="5">
                  <c:v>0.18647259999999999</c:v>
                </c:pt>
                <c:pt idx="6">
                  <c:v>0.25258560000000002</c:v>
                </c:pt>
                <c:pt idx="7">
                  <c:v>0.38481159999999998</c:v>
                </c:pt>
                <c:pt idx="8">
                  <c:v>0.71198629999999996</c:v>
                </c:pt>
                <c:pt idx="9">
                  <c:v>1.1798630000000001</c:v>
                </c:pt>
                <c:pt idx="10">
                  <c:v>1.8308218999999999</c:v>
                </c:pt>
                <c:pt idx="11">
                  <c:v>2.3614211919999999</c:v>
                </c:pt>
                <c:pt idx="12">
                  <c:v>2.8632020100000002</c:v>
                </c:pt>
                <c:pt idx="13">
                  <c:v>3.220890356</c:v>
                </c:pt>
                <c:pt idx="14">
                  <c:v>4.4905992379999997</c:v>
                </c:pt>
                <c:pt idx="15">
                  <c:v>5.9213525999999996</c:v>
                </c:pt>
                <c:pt idx="16">
                  <c:v>7.3521060379999996</c:v>
                </c:pt>
                <c:pt idx="17">
                  <c:v>8.3319349999999996</c:v>
                </c:pt>
                <c:pt idx="18">
                  <c:v>9.8610100000000003</c:v>
                </c:pt>
                <c:pt idx="19">
                  <c:v>10.2831163</c:v>
                </c:pt>
                <c:pt idx="20">
                  <c:v>10.38313338</c:v>
                </c:pt>
                <c:pt idx="21">
                  <c:v>11.481626500000001</c:v>
                </c:pt>
                <c:pt idx="22">
                  <c:v>12.863219000000001</c:v>
                </c:pt>
                <c:pt idx="23">
                  <c:v>13.8430477</c:v>
                </c:pt>
                <c:pt idx="24">
                  <c:v>15.373818200000001</c:v>
                </c:pt>
                <c:pt idx="25">
                  <c:v>16.4485785</c:v>
                </c:pt>
                <c:pt idx="26">
                  <c:v>16.916455200000001</c:v>
                </c:pt>
                <c:pt idx="27">
                  <c:v>17.550460000000001</c:v>
                </c:pt>
                <c:pt idx="28">
                  <c:v>18.838818199999999</c:v>
                </c:pt>
                <c:pt idx="29">
                  <c:v>20.3204277</c:v>
                </c:pt>
                <c:pt idx="30">
                  <c:v>21.432482499999999</c:v>
                </c:pt>
                <c:pt idx="31">
                  <c:v>22.42926331</c:v>
                </c:pt>
                <c:pt idx="32">
                  <c:v>22.8767976</c:v>
                </c:pt>
                <c:pt idx="33">
                  <c:v>22.8767976</c:v>
                </c:pt>
                <c:pt idx="34">
                  <c:v>22.8767976</c:v>
                </c:pt>
                <c:pt idx="35">
                  <c:v>23.244657</c:v>
                </c:pt>
                <c:pt idx="36">
                  <c:v>23.792208500000001</c:v>
                </c:pt>
                <c:pt idx="37">
                  <c:v>24.4618146</c:v>
                </c:pt>
                <c:pt idx="38">
                  <c:v>25.1856674</c:v>
                </c:pt>
                <c:pt idx="39">
                  <c:v>25.768818100000001</c:v>
                </c:pt>
                <c:pt idx="40">
                  <c:v>26.104468700000002</c:v>
                </c:pt>
                <c:pt idx="41">
                  <c:v>26.306198179999999</c:v>
                </c:pt>
                <c:pt idx="42">
                  <c:v>28.267550889999999</c:v>
                </c:pt>
                <c:pt idx="43">
                  <c:v>29.628800900000002</c:v>
                </c:pt>
                <c:pt idx="44">
                  <c:v>30.973098799999999</c:v>
                </c:pt>
                <c:pt idx="45">
                  <c:v>32.8090063</c:v>
                </c:pt>
                <c:pt idx="46">
                  <c:v>34.785615800000002</c:v>
                </c:pt>
                <c:pt idx="47">
                  <c:v>35.497602100000002</c:v>
                </c:pt>
                <c:pt idx="48">
                  <c:v>35.931574699999999</c:v>
                </c:pt>
                <c:pt idx="49">
                  <c:v>38.023458300000001</c:v>
                </c:pt>
                <c:pt idx="50">
                  <c:v>40.773081500000004</c:v>
                </c:pt>
                <c:pt idx="51">
                  <c:v>42.558132800000003</c:v>
                </c:pt>
                <c:pt idx="52">
                  <c:v>44.288937599999997</c:v>
                </c:pt>
                <c:pt idx="53">
                  <c:v>45.86208826</c:v>
                </c:pt>
                <c:pt idx="54">
                  <c:v>45.950238939999998</c:v>
                </c:pt>
                <c:pt idx="55">
                  <c:v>46.135016299999997</c:v>
                </c:pt>
                <c:pt idx="56">
                  <c:v>48.335393000000003</c:v>
                </c:pt>
                <c:pt idx="57">
                  <c:v>50.845992299999999</c:v>
                </c:pt>
                <c:pt idx="58">
                  <c:v>53.337944299999997</c:v>
                </c:pt>
                <c:pt idx="59">
                  <c:v>56.352019599999998</c:v>
                </c:pt>
                <c:pt idx="60">
                  <c:v>59.028748999999998</c:v>
                </c:pt>
                <c:pt idx="61">
                  <c:v>59.1880983</c:v>
                </c:pt>
                <c:pt idx="62">
                  <c:v>59.3643997</c:v>
                </c:pt>
                <c:pt idx="63">
                  <c:v>61.605461300000002</c:v>
                </c:pt>
                <c:pt idx="64">
                  <c:v>64.292361900000003</c:v>
                </c:pt>
                <c:pt idx="65">
                  <c:v>67.884502299999994</c:v>
                </c:pt>
                <c:pt idx="66">
                  <c:v>71.251180300000001</c:v>
                </c:pt>
                <c:pt idx="67">
                  <c:v>74.551745299999993</c:v>
                </c:pt>
                <c:pt idx="68">
                  <c:v>74.921300099999996</c:v>
                </c:pt>
                <c:pt idx="69">
                  <c:v>75.267122000000001</c:v>
                </c:pt>
                <c:pt idx="70">
                  <c:v>78.845700699999995</c:v>
                </c:pt>
                <c:pt idx="71">
                  <c:v>83.4532691</c:v>
                </c:pt>
                <c:pt idx="72">
                  <c:v>87.884536199999999</c:v>
                </c:pt>
                <c:pt idx="73">
                  <c:v>92.251385400000004</c:v>
                </c:pt>
                <c:pt idx="74">
                  <c:v>97.303097600000001</c:v>
                </c:pt>
                <c:pt idx="75">
                  <c:v>98.359210599999997</c:v>
                </c:pt>
                <c:pt idx="76">
                  <c:v>98.766059999999996</c:v>
                </c:pt>
                <c:pt idx="77">
                  <c:v>100.907104</c:v>
                </c:pt>
                <c:pt idx="78">
                  <c:v>104.77726</c:v>
                </c:pt>
                <c:pt idx="79">
                  <c:v>108.94577</c:v>
                </c:pt>
                <c:pt idx="80">
                  <c:v>112.8634</c:v>
                </c:pt>
                <c:pt idx="81">
                  <c:v>116.8098</c:v>
                </c:pt>
                <c:pt idx="82">
                  <c:v>117.827</c:v>
                </c:pt>
                <c:pt idx="83">
                  <c:v>118.28635</c:v>
                </c:pt>
                <c:pt idx="84">
                  <c:v>122.2565</c:v>
                </c:pt>
                <c:pt idx="85">
                  <c:v>126.70813</c:v>
                </c:pt>
                <c:pt idx="86">
                  <c:v>131.33604</c:v>
                </c:pt>
                <c:pt idx="87">
                  <c:v>135.58761999999999</c:v>
                </c:pt>
                <c:pt idx="88">
                  <c:v>140.68</c:v>
                </c:pt>
                <c:pt idx="89">
                  <c:v>142.70070000000001</c:v>
                </c:pt>
                <c:pt idx="90">
                  <c:v>143.11941999999999</c:v>
                </c:pt>
                <c:pt idx="91">
                  <c:v>147.03870000000001</c:v>
                </c:pt>
                <c:pt idx="92">
                  <c:v>151.98364000000001</c:v>
                </c:pt>
                <c:pt idx="93">
                  <c:v>157.16079999999999</c:v>
                </c:pt>
                <c:pt idx="94">
                  <c:v>163.172</c:v>
                </c:pt>
                <c:pt idx="95">
                  <c:v>166.26740000000001</c:v>
                </c:pt>
                <c:pt idx="96">
                  <c:v>166.8133</c:v>
                </c:pt>
                <c:pt idx="97">
                  <c:v>167.15573000000001</c:v>
                </c:pt>
                <c:pt idx="98">
                  <c:v>167.6473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35-4AE3-93B6-12EE2D941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CZ041 Karlovarský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4E-42E8-A48A-0348680FA38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0.5938968</c:v>
                </c:pt>
                <c:pt idx="8">
                  <c:v>1.5509189999999999</c:v>
                </c:pt>
                <c:pt idx="9">
                  <c:v>2.4027367000000002</c:v>
                </c:pt>
                <c:pt idx="10">
                  <c:v>3.3869085000000001</c:v>
                </c:pt>
                <c:pt idx="11">
                  <c:v>4.2081828789999998</c:v>
                </c:pt>
                <c:pt idx="12">
                  <c:v>4.2081828799999998</c:v>
                </c:pt>
                <c:pt idx="13">
                  <c:v>4.2081828789999998</c:v>
                </c:pt>
                <c:pt idx="14">
                  <c:v>4.6188200799999999</c:v>
                </c:pt>
                <c:pt idx="15">
                  <c:v>5.2127169000000002</c:v>
                </c:pt>
                <c:pt idx="16">
                  <c:v>6.0373849540000002</c:v>
                </c:pt>
                <c:pt idx="17">
                  <c:v>6.8756279999999999</c:v>
                </c:pt>
                <c:pt idx="18">
                  <c:v>7.747808</c:v>
                </c:pt>
                <c:pt idx="19">
                  <c:v>7.9921537799999998</c:v>
                </c:pt>
                <c:pt idx="20">
                  <c:v>7.9921537750000002</c:v>
                </c:pt>
                <c:pt idx="21">
                  <c:v>8.3960035800000004</c:v>
                </c:pt>
                <c:pt idx="22">
                  <c:v>8.9627507899999994</c:v>
                </c:pt>
                <c:pt idx="23">
                  <c:v>10.153938</c:v>
                </c:pt>
                <c:pt idx="24">
                  <c:v>10.6426303</c:v>
                </c:pt>
                <c:pt idx="25">
                  <c:v>11.6098336</c:v>
                </c:pt>
                <c:pt idx="26">
                  <c:v>11.738794</c:v>
                </c:pt>
                <c:pt idx="27">
                  <c:v>11.73879</c:v>
                </c:pt>
                <c:pt idx="28">
                  <c:v>12.4888008</c:v>
                </c:pt>
                <c:pt idx="29">
                  <c:v>13.6528385</c:v>
                </c:pt>
                <c:pt idx="30">
                  <c:v>15.071403399999999</c:v>
                </c:pt>
                <c:pt idx="31">
                  <c:v>16.289740179999999</c:v>
                </c:pt>
                <c:pt idx="32">
                  <c:v>18.2207531</c:v>
                </c:pt>
                <c:pt idx="33">
                  <c:v>18.2207531</c:v>
                </c:pt>
                <c:pt idx="34">
                  <c:v>18.2207531</c:v>
                </c:pt>
                <c:pt idx="35">
                  <c:v>19.198138</c:v>
                </c:pt>
                <c:pt idx="36">
                  <c:v>20.328238299999999</c:v>
                </c:pt>
                <c:pt idx="37">
                  <c:v>21.991149199999999</c:v>
                </c:pt>
                <c:pt idx="38">
                  <c:v>23.555643</c:v>
                </c:pt>
                <c:pt idx="39">
                  <c:v>25.018325999999998</c:v>
                </c:pt>
                <c:pt idx="40">
                  <c:v>25.221947700000001</c:v>
                </c:pt>
                <c:pt idx="41">
                  <c:v>25.445931640000001</c:v>
                </c:pt>
                <c:pt idx="42">
                  <c:v>26.69820541</c:v>
                </c:pt>
                <c:pt idx="43">
                  <c:v>28.120163999999999</c:v>
                </c:pt>
                <c:pt idx="44">
                  <c:v>30.169956299999999</c:v>
                </c:pt>
                <c:pt idx="45">
                  <c:v>31.3204192</c:v>
                </c:pt>
                <c:pt idx="46">
                  <c:v>33.424510599999998</c:v>
                </c:pt>
                <c:pt idx="47">
                  <c:v>33.550077399999999</c:v>
                </c:pt>
                <c:pt idx="48">
                  <c:v>33.760486499999999</c:v>
                </c:pt>
                <c:pt idx="49">
                  <c:v>34.765020499999999</c:v>
                </c:pt>
                <c:pt idx="50">
                  <c:v>36.1462547</c:v>
                </c:pt>
                <c:pt idx="51">
                  <c:v>37.591969200000001</c:v>
                </c:pt>
                <c:pt idx="52">
                  <c:v>38.572747300000003</c:v>
                </c:pt>
                <c:pt idx="53">
                  <c:v>40.894035240000001</c:v>
                </c:pt>
                <c:pt idx="54">
                  <c:v>41.155349819999998</c:v>
                </c:pt>
                <c:pt idx="55">
                  <c:v>41.328428299999999</c:v>
                </c:pt>
                <c:pt idx="56">
                  <c:v>43.130480800000001</c:v>
                </c:pt>
                <c:pt idx="57">
                  <c:v>44.7323053</c:v>
                </c:pt>
                <c:pt idx="58">
                  <c:v>47.199522199999997</c:v>
                </c:pt>
                <c:pt idx="59">
                  <c:v>48.899763800000002</c:v>
                </c:pt>
                <c:pt idx="60">
                  <c:v>50.912225499999998</c:v>
                </c:pt>
                <c:pt idx="61">
                  <c:v>51.523090699999997</c:v>
                </c:pt>
                <c:pt idx="62">
                  <c:v>51.916759399999997</c:v>
                </c:pt>
                <c:pt idx="63">
                  <c:v>54.397551100000001</c:v>
                </c:pt>
                <c:pt idx="64">
                  <c:v>57.716585700000003</c:v>
                </c:pt>
                <c:pt idx="65">
                  <c:v>62.029973099999999</c:v>
                </c:pt>
                <c:pt idx="66">
                  <c:v>66.9508321</c:v>
                </c:pt>
                <c:pt idx="67">
                  <c:v>72.068525500000007</c:v>
                </c:pt>
                <c:pt idx="68">
                  <c:v>73.483696699999996</c:v>
                </c:pt>
                <c:pt idx="69">
                  <c:v>74.790269600000002</c:v>
                </c:pt>
                <c:pt idx="70">
                  <c:v>81.231504400000006</c:v>
                </c:pt>
                <c:pt idx="71">
                  <c:v>89.566421399999996</c:v>
                </c:pt>
                <c:pt idx="72">
                  <c:v>97.921700599999994</c:v>
                </c:pt>
                <c:pt idx="73">
                  <c:v>106.100508</c:v>
                </c:pt>
                <c:pt idx="74">
                  <c:v>112.511199</c:v>
                </c:pt>
                <c:pt idx="75">
                  <c:v>113.00667900000001</c:v>
                </c:pt>
                <c:pt idx="76">
                  <c:v>114.42185000000001</c:v>
                </c:pt>
                <c:pt idx="77">
                  <c:v>120.56783299999999</c:v>
                </c:pt>
                <c:pt idx="78">
                  <c:v>127.61315</c:v>
                </c:pt>
                <c:pt idx="79">
                  <c:v>135.24896000000001</c:v>
                </c:pt>
                <c:pt idx="80">
                  <c:v>140.53970000000001</c:v>
                </c:pt>
                <c:pt idx="81">
                  <c:v>146.28190000000001</c:v>
                </c:pt>
                <c:pt idx="82">
                  <c:v>147.68010000000001</c:v>
                </c:pt>
                <c:pt idx="83">
                  <c:v>148.53189</c:v>
                </c:pt>
                <c:pt idx="84">
                  <c:v>154.69139999999999</c:v>
                </c:pt>
                <c:pt idx="85">
                  <c:v>160.55914999999999</c:v>
                </c:pt>
                <c:pt idx="86">
                  <c:v>167.23115000000001</c:v>
                </c:pt>
                <c:pt idx="87">
                  <c:v>172.32848000000001</c:v>
                </c:pt>
                <c:pt idx="88">
                  <c:v>177.81610000000001</c:v>
                </c:pt>
                <c:pt idx="89">
                  <c:v>178.94619</c:v>
                </c:pt>
                <c:pt idx="90">
                  <c:v>180.07968</c:v>
                </c:pt>
                <c:pt idx="91">
                  <c:v>185.3535</c:v>
                </c:pt>
                <c:pt idx="92">
                  <c:v>191.44856999999999</c:v>
                </c:pt>
                <c:pt idx="93">
                  <c:v>198.66695999999999</c:v>
                </c:pt>
                <c:pt idx="94">
                  <c:v>205.19640000000001</c:v>
                </c:pt>
                <c:pt idx="95">
                  <c:v>205.72919999999999</c:v>
                </c:pt>
                <c:pt idx="96">
                  <c:v>206.20099999999999</c:v>
                </c:pt>
                <c:pt idx="97">
                  <c:v>207.22246000000001</c:v>
                </c:pt>
                <c:pt idx="98">
                  <c:v>208.9804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E-42E8-A48A-0348680FA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0.9294</cdr:y>
    </cdr:from>
    <cdr:to>
      <cdr:x>0.08296</cdr:x>
      <cdr:y>1</cdr:y>
    </cdr:to>
    <cdr:pic>
      <cdr:nvPicPr>
        <cdr:cNvPr id="2" name="Obrázek 1">
          <a:extLst xmlns:a="http://schemas.openxmlformats.org/drawingml/2006/main">
            <a:ext uri="{FF2B5EF4-FFF2-40B4-BE49-F238E27FC236}">
              <a16:creationId xmlns:a16="http://schemas.microsoft.com/office/drawing/2014/main" id="{76798873-6145-45D1-8C96-24D321BBBAF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6018568"/>
          <a:ext cx="923365" cy="45719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E1C0-04A1-45B8-A14E-2F9E0DE5ED9C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02F7-E55A-4AE8-AB24-763FA681C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53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1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23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17" Type="http://schemas.openxmlformats.org/officeDocument/2006/relationships/chart" Target="../charts/chart19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5" Type="http://schemas.openxmlformats.org/officeDocument/2006/relationships/chart" Target="../charts/chart1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5.4.2021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FC59FFC-826C-40B9-96E6-DD69E35B7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94198"/>
              </p:ext>
            </p:extLst>
          </p:nvPr>
        </p:nvGraphicFramePr>
        <p:xfrm>
          <a:off x="996950" y="1489434"/>
          <a:ext cx="10198100" cy="4046352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52813226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360970276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943272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11012907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79291321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5917201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37584203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51872636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48424841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303547759"/>
                    </a:ext>
                  </a:extLst>
                </a:gridCol>
              </a:tblGrid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70081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07975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061101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471241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8484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98449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816984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72835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8970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36629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46003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611032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0883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21226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8277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209 431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583 388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004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97</a:t>
            </a:r>
            <a:r>
              <a:rPr lang="cs-CZ" sz="4000" b="1" baseline="0" dirty="0">
                <a:solidFill>
                  <a:srgbClr val="2B2B82"/>
                </a:solidFill>
              </a:rPr>
              <a:t> 496</a:t>
            </a:r>
            <a:endParaRPr lang="cs-CZ" sz="4000" b="1" dirty="0">
              <a:solidFill>
                <a:srgbClr val="2B2B82"/>
              </a:solidFill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6966111-5A45-4BC6-82AA-CA0FFD924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917303"/>
              </p:ext>
            </p:extLst>
          </p:nvPr>
        </p:nvGraphicFramePr>
        <p:xfrm>
          <a:off x="618564" y="310514"/>
          <a:ext cx="11130523" cy="647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/>
        </p:nvGraphicFramePr>
        <p:xfrm>
          <a:off x="1061048" y="422694"/>
          <a:ext cx="10041147" cy="572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489627" cy="7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5.4.2021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0" y="5791200"/>
            <a:ext cx="1444226" cy="70167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646EAEAD-48BF-4E99-8E78-E7ED535F6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887790"/>
              </p:ext>
            </p:extLst>
          </p:nvPr>
        </p:nvGraphicFramePr>
        <p:xfrm>
          <a:off x="1263192" y="1461154"/>
          <a:ext cx="9709609" cy="4204544"/>
        </p:xfrm>
        <a:graphic>
          <a:graphicData uri="http://schemas.openxmlformats.org/drawingml/2006/table">
            <a:tbl>
              <a:tblPr/>
              <a:tblGrid>
                <a:gridCol w="2390311">
                  <a:extLst>
                    <a:ext uri="{9D8B030D-6E8A-4147-A177-3AD203B41FA5}">
                      <a16:colId xmlns:a16="http://schemas.microsoft.com/office/drawing/2014/main" val="2711646093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2528326721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3882743005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2750548452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517689541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3639282868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3174589137"/>
                    </a:ext>
                  </a:extLst>
                </a:gridCol>
              </a:tblGrid>
              <a:tr h="262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8413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094815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318206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318096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130569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08750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951987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13195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38181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018066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114084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893463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203494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104767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112221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218 872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70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Vývoj počtu vakcinací v čase po krajích (dle místa podání)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11544"/>
              </p:ext>
            </p:extLst>
          </p:nvPr>
        </p:nvGraphicFramePr>
        <p:xfrm>
          <a:off x="320641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B053C5-2052-404C-9DD6-4DCA0E777EC7}"/>
              </a:ext>
            </a:extLst>
          </p:cNvPr>
          <p:cNvSpPr txBox="1"/>
          <p:nvPr/>
        </p:nvSpPr>
        <p:spPr>
          <a:xfrm>
            <a:off x="6035481" y="652891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Datum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5D0792-DA3D-4697-90DD-E7E191A14A9B}"/>
              </a:ext>
            </a:extLst>
          </p:cNvPr>
          <p:cNvSpPr txBox="1"/>
          <p:nvPr/>
        </p:nvSpPr>
        <p:spPr>
          <a:xfrm rot="16200000">
            <a:off x="-2650050" y="3438529"/>
            <a:ext cx="559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Kumulativní počet aplikovaných dávek na 1000 osob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56E18F-A6B7-47CF-882A-0FA9F4032ED9}"/>
              </a:ext>
            </a:extLst>
          </p:cNvPr>
          <p:cNvSpPr/>
          <p:nvPr/>
        </p:nvSpPr>
        <p:spPr>
          <a:xfrm>
            <a:off x="349318" y="576000"/>
            <a:ext cx="167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Hlavní město Praha</a:t>
            </a:r>
            <a:r>
              <a:rPr lang="cs-CZ" sz="1400" b="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B938E-D165-454B-8875-834A0C7EC946}"/>
              </a:ext>
            </a:extLst>
          </p:cNvPr>
          <p:cNvSpPr/>
          <p:nvPr/>
        </p:nvSpPr>
        <p:spPr>
          <a:xfrm>
            <a:off x="2710249" y="576000"/>
            <a:ext cx="1406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Středočeský kraj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03842C-41CB-4E5B-8D42-A14638858DD3}"/>
              </a:ext>
            </a:extLst>
          </p:cNvPr>
          <p:cNvSpPr/>
          <p:nvPr/>
        </p:nvSpPr>
        <p:spPr>
          <a:xfrm>
            <a:off x="5137036" y="576000"/>
            <a:ext cx="1211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Jihočeský kraj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2ABF3-C474-4658-A736-CE4F102A7A4B}"/>
              </a:ext>
            </a:extLst>
          </p:cNvPr>
          <p:cNvSpPr/>
          <p:nvPr/>
        </p:nvSpPr>
        <p:spPr>
          <a:xfrm>
            <a:off x="7609232" y="576000"/>
            <a:ext cx="1145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Plzeňský kraj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328B48-DEDF-454E-B59C-E37185BFEC1C}"/>
              </a:ext>
            </a:extLst>
          </p:cNvPr>
          <p:cNvSpPr/>
          <p:nvPr/>
        </p:nvSpPr>
        <p:spPr>
          <a:xfrm>
            <a:off x="9966699" y="576000"/>
            <a:ext cx="1370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Karlovarský kraj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58C729-0B1B-48AA-82D3-60C3D613551F}"/>
              </a:ext>
            </a:extLst>
          </p:cNvPr>
          <p:cNvSpPr/>
          <p:nvPr/>
        </p:nvSpPr>
        <p:spPr>
          <a:xfrm>
            <a:off x="377172" y="2600587"/>
            <a:ext cx="1090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Ústecký kraj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AC52C5-62D4-4578-AF66-8F43A1CAFAEE}"/>
              </a:ext>
            </a:extLst>
          </p:cNvPr>
          <p:cNvSpPr/>
          <p:nvPr/>
        </p:nvSpPr>
        <p:spPr>
          <a:xfrm>
            <a:off x="2738103" y="2600587"/>
            <a:ext cx="1211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Liberecký kraj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7DE1F6-DD21-4EA3-9DDE-C4AC709758EA}"/>
              </a:ext>
            </a:extLst>
          </p:cNvPr>
          <p:cNvSpPr/>
          <p:nvPr/>
        </p:nvSpPr>
        <p:spPr>
          <a:xfrm>
            <a:off x="5164890" y="2600587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Královéhradecký kraj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5F449A-B0D3-45A1-9807-EAE94F43F698}"/>
              </a:ext>
            </a:extLst>
          </p:cNvPr>
          <p:cNvSpPr/>
          <p:nvPr/>
        </p:nvSpPr>
        <p:spPr>
          <a:xfrm>
            <a:off x="7637086" y="2600587"/>
            <a:ext cx="1329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Pardubický kraj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A287EB-8075-4EB1-9DD3-D0A705014AFD}"/>
              </a:ext>
            </a:extLst>
          </p:cNvPr>
          <p:cNvSpPr/>
          <p:nvPr/>
        </p:nvSpPr>
        <p:spPr>
          <a:xfrm>
            <a:off x="9994553" y="2600587"/>
            <a:ext cx="1175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Kraj Vysočina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8C1AEA-EA69-43E4-8698-7FCAEAA15159}"/>
              </a:ext>
            </a:extLst>
          </p:cNvPr>
          <p:cNvSpPr/>
          <p:nvPr/>
        </p:nvSpPr>
        <p:spPr>
          <a:xfrm>
            <a:off x="346456" y="4619039"/>
            <a:ext cx="151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Jihomoravský kraj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52F388-77C8-48D2-9C06-028166171C39}"/>
              </a:ext>
            </a:extLst>
          </p:cNvPr>
          <p:cNvSpPr/>
          <p:nvPr/>
        </p:nvSpPr>
        <p:spPr>
          <a:xfrm>
            <a:off x="2707387" y="4619039"/>
            <a:ext cx="1406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Olomoucký kraj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35C774D-C52E-403A-A424-B8A7B17DFF1A}"/>
              </a:ext>
            </a:extLst>
          </p:cNvPr>
          <p:cNvSpPr/>
          <p:nvPr/>
        </p:nvSpPr>
        <p:spPr>
          <a:xfrm>
            <a:off x="5134174" y="4619039"/>
            <a:ext cx="1022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Zlínský kraj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50251C-ADF5-4ECA-9B15-E879D11DCACD}"/>
              </a:ext>
            </a:extLst>
          </p:cNvPr>
          <p:cNvSpPr/>
          <p:nvPr/>
        </p:nvSpPr>
        <p:spPr>
          <a:xfrm>
            <a:off x="7606370" y="4619039"/>
            <a:ext cx="175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Moravskoslezský kraj</a:t>
            </a:r>
          </a:p>
        </p:txBody>
      </p:sp>
      <p:sp>
        <p:nvSpPr>
          <p:cNvPr id="38" name="Rectangle 54">
            <a:extLst>
              <a:ext uri="{FF2B5EF4-FFF2-40B4-BE49-F238E27FC236}">
                <a16:creationId xmlns:a16="http://schemas.microsoft.com/office/drawing/2014/main" id="{D0F612CD-9802-408F-803A-CB7070CC686C}"/>
              </a:ext>
            </a:extLst>
          </p:cNvPr>
          <p:cNvSpPr/>
          <p:nvPr/>
        </p:nvSpPr>
        <p:spPr>
          <a:xfrm>
            <a:off x="9973494" y="4619039"/>
            <a:ext cx="380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ČR</a:t>
            </a:r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03D0C53E-42DC-41A4-9586-CD1FC2CC2BEB}"/>
              </a:ext>
            </a:extLst>
          </p:cNvPr>
          <p:cNvSpPr/>
          <p:nvPr/>
        </p:nvSpPr>
        <p:spPr>
          <a:xfrm>
            <a:off x="8182017" y="6590474"/>
            <a:ext cx="3916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000" dirty="0"/>
              <a:t>Zdroj: Informační systém infekční nemoci (ISIN) – modul očkování</a:t>
            </a:r>
          </a:p>
        </p:txBody>
      </p:sp>
      <p:graphicFrame>
        <p:nvGraphicFramePr>
          <p:cNvPr id="36" name="Chart 6">
            <a:extLst>
              <a:ext uri="{FF2B5EF4-FFF2-40B4-BE49-F238E27FC236}">
                <a16:creationId xmlns:a16="http://schemas.microsoft.com/office/drawing/2014/main" id="{E96D047E-99F2-40C9-AECA-1147F6A8A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991489"/>
              </p:ext>
            </p:extLst>
          </p:nvPr>
        </p:nvGraphicFramePr>
        <p:xfrm>
          <a:off x="2677394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6">
            <a:extLst>
              <a:ext uri="{FF2B5EF4-FFF2-40B4-BE49-F238E27FC236}">
                <a16:creationId xmlns:a16="http://schemas.microsoft.com/office/drawing/2014/main" id="{D54388AC-5E39-4A1C-B520-929578966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756587"/>
              </p:ext>
            </p:extLst>
          </p:nvPr>
        </p:nvGraphicFramePr>
        <p:xfrm>
          <a:off x="5034147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Chart 6">
            <a:extLst>
              <a:ext uri="{FF2B5EF4-FFF2-40B4-BE49-F238E27FC236}">
                <a16:creationId xmlns:a16="http://schemas.microsoft.com/office/drawing/2014/main" id="{E99AC07A-637D-4A7E-9A8B-FC7FE176C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945747"/>
              </p:ext>
            </p:extLst>
          </p:nvPr>
        </p:nvGraphicFramePr>
        <p:xfrm>
          <a:off x="7390900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Chart 6">
            <a:extLst>
              <a:ext uri="{FF2B5EF4-FFF2-40B4-BE49-F238E27FC236}">
                <a16:creationId xmlns:a16="http://schemas.microsoft.com/office/drawing/2014/main" id="{9EA87DF6-6AC5-497A-8969-0A822BD96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227049"/>
              </p:ext>
            </p:extLst>
          </p:nvPr>
        </p:nvGraphicFramePr>
        <p:xfrm>
          <a:off x="9747652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Chart 6">
            <a:extLst>
              <a:ext uri="{FF2B5EF4-FFF2-40B4-BE49-F238E27FC236}">
                <a16:creationId xmlns:a16="http://schemas.microsoft.com/office/drawing/2014/main" id="{9563A102-04A8-4A64-BBD8-CAA835534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07077"/>
              </p:ext>
            </p:extLst>
          </p:nvPr>
        </p:nvGraphicFramePr>
        <p:xfrm>
          <a:off x="320641" y="2806515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8" name="Chart 6">
            <a:extLst>
              <a:ext uri="{FF2B5EF4-FFF2-40B4-BE49-F238E27FC236}">
                <a16:creationId xmlns:a16="http://schemas.microsoft.com/office/drawing/2014/main" id="{A089F7D4-654A-472B-8CDA-16AB44952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646248"/>
              </p:ext>
            </p:extLst>
          </p:nvPr>
        </p:nvGraphicFramePr>
        <p:xfrm>
          <a:off x="2677394" y="2806515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9" name="Chart 6">
            <a:extLst>
              <a:ext uri="{FF2B5EF4-FFF2-40B4-BE49-F238E27FC236}">
                <a16:creationId xmlns:a16="http://schemas.microsoft.com/office/drawing/2014/main" id="{37820986-4227-43BD-B7CA-3AA12FB4C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95881"/>
              </p:ext>
            </p:extLst>
          </p:nvPr>
        </p:nvGraphicFramePr>
        <p:xfrm>
          <a:off x="5034147" y="2806515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0" name="Chart 6">
            <a:extLst>
              <a:ext uri="{FF2B5EF4-FFF2-40B4-BE49-F238E27FC236}">
                <a16:creationId xmlns:a16="http://schemas.microsoft.com/office/drawing/2014/main" id="{371323B4-47AB-4247-B5EA-BFB37681E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937187"/>
              </p:ext>
            </p:extLst>
          </p:nvPr>
        </p:nvGraphicFramePr>
        <p:xfrm>
          <a:off x="7390900" y="2806515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1" name="Chart 6">
            <a:extLst>
              <a:ext uri="{FF2B5EF4-FFF2-40B4-BE49-F238E27FC236}">
                <a16:creationId xmlns:a16="http://schemas.microsoft.com/office/drawing/2014/main" id="{6338A29C-79C7-4B3B-84D9-D84ED9EE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842978"/>
              </p:ext>
            </p:extLst>
          </p:nvPr>
        </p:nvGraphicFramePr>
        <p:xfrm>
          <a:off x="9747652" y="2806515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2" name="Chart 6">
            <a:extLst>
              <a:ext uri="{FF2B5EF4-FFF2-40B4-BE49-F238E27FC236}">
                <a16:creationId xmlns:a16="http://schemas.microsoft.com/office/drawing/2014/main" id="{462B92F7-0044-444B-A5A9-6FF465487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924719"/>
              </p:ext>
            </p:extLst>
          </p:nvPr>
        </p:nvGraphicFramePr>
        <p:xfrm>
          <a:off x="316989" y="4821014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3" name="Chart 6">
            <a:extLst>
              <a:ext uri="{FF2B5EF4-FFF2-40B4-BE49-F238E27FC236}">
                <a16:creationId xmlns:a16="http://schemas.microsoft.com/office/drawing/2014/main" id="{7B535F88-29CF-49F5-8050-DC1BE2223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445097"/>
              </p:ext>
            </p:extLst>
          </p:nvPr>
        </p:nvGraphicFramePr>
        <p:xfrm>
          <a:off x="2673742" y="4821014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70" name="Chart 6">
            <a:extLst>
              <a:ext uri="{FF2B5EF4-FFF2-40B4-BE49-F238E27FC236}">
                <a16:creationId xmlns:a16="http://schemas.microsoft.com/office/drawing/2014/main" id="{CDE93AD3-1692-4047-8A5F-2D314DED9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627812"/>
              </p:ext>
            </p:extLst>
          </p:nvPr>
        </p:nvGraphicFramePr>
        <p:xfrm>
          <a:off x="5030495" y="4821014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71" name="Chart 6">
            <a:extLst>
              <a:ext uri="{FF2B5EF4-FFF2-40B4-BE49-F238E27FC236}">
                <a16:creationId xmlns:a16="http://schemas.microsoft.com/office/drawing/2014/main" id="{29BF681D-9161-4BB4-BCB5-E6E1EAD71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445098"/>
              </p:ext>
            </p:extLst>
          </p:nvPr>
        </p:nvGraphicFramePr>
        <p:xfrm>
          <a:off x="7387248" y="4821014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2" name="Chart 6">
            <a:extLst>
              <a:ext uri="{FF2B5EF4-FFF2-40B4-BE49-F238E27FC236}">
                <a16:creationId xmlns:a16="http://schemas.microsoft.com/office/drawing/2014/main" id="{73A0981F-0C56-49ED-B2E3-13BB2B3E6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215327"/>
              </p:ext>
            </p:extLst>
          </p:nvPr>
        </p:nvGraphicFramePr>
        <p:xfrm>
          <a:off x="9744000" y="4821014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05058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1 235 368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69 881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63 880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54 694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126 357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54 510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78 994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5.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100,00–119,99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120,00–139,99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54127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665B51F-7805-4923-A689-4FC8D4715103}"/>
              </a:ext>
            </a:extLst>
          </p:cNvPr>
          <p:cNvGraphicFramePr>
            <a:graphicFrameLocks noGrp="1"/>
          </p:cNvGraphicFramePr>
          <p:nvPr/>
        </p:nvGraphicFramePr>
        <p:xfrm>
          <a:off x="2520586" y="1762918"/>
          <a:ext cx="9569979" cy="4422105"/>
        </p:xfrm>
        <a:graphic>
          <a:graphicData uri="http://schemas.openxmlformats.org/drawingml/2006/table">
            <a:tbl>
              <a:tblPr/>
              <a:tblGrid>
                <a:gridCol w="1063331">
                  <a:extLst>
                    <a:ext uri="{9D8B030D-6E8A-4147-A177-3AD203B41FA5}">
                      <a16:colId xmlns:a16="http://schemas.microsoft.com/office/drawing/2014/main" val="3474496723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1681960468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2019373628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2171759880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1463631762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3404617633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3452131803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2503643505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3352190100"/>
                    </a:ext>
                  </a:extLst>
                </a:gridCol>
              </a:tblGrid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5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2706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7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9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05224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68064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E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3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66880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D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2755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E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1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89348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7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3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927275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37746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98350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39266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97450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E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92518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42501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367717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524947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dle kategorií: dávky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702ECB-2E9A-4E7A-904D-5B5431DFD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87897"/>
              </p:ext>
            </p:extLst>
          </p:nvPr>
        </p:nvGraphicFramePr>
        <p:xfrm>
          <a:off x="180975" y="772885"/>
          <a:ext cx="11909589" cy="5412135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676963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664762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710676150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1231245903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1673001791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3777559418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557861143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2198972229"/>
                    </a:ext>
                  </a:extLst>
                </a:gridCol>
              </a:tblGrid>
              <a:tr h="988170">
                <a:tc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dávek 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ZP v nemocnicích / ZZS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zdravotnictví / ochrana veřejného zdraví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Klienti a pracovníci v sociálních službách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–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pracovníci kritické infrastruktury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–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pracovníci ve školství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–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70-79 let*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– 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80 a více let*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- chronicky nemocní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29 582 (9,2 %)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54 472 (16,9 %)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15 980 (4,9 %)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10 338 (3,2 %)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19 896 (6,2 %)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78 363 (24,2 %)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83 371 (25,8 %)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7 714 (2,4 %)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23 491 (7,3 %)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17 088 (8,8 %)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16 597 (8,5 %)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20 786 (10,7 %)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863 (0,4 %)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25 801 (13,2 %)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60 005 (30,8 %)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37 804 (19,4 %)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2 370 (1,2 %)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13 413 (6,9 %)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10 075 (9,2 %)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8 801 (8,0 %)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13 766 (12,6 %)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2 308 (2,1 %)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9 441 (8,6 %)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30 899 (28,2 %)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29 535 (27,0 %)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563 (0,5 %)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4 113 (3,8 %)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Plzeňský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7 655 (7,7 %)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18 254 (18,5 %)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9 170 (9,3 %)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1 729 (1,7 %)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9 968 (10,1 %)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26 065 (26,4 %)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20 716 (20,9 %)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1 642 (1,7 %)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3 696 (3,7 %)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4 532 (7,4 %)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5 431 (8,8 %)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4 280 (7,0 %)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 (1,6 %)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4 506 (7,3 %)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20 932 (34,0 %)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11 477 (18,6 %)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3 864 (6,3 %)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5 599 (9,1 %)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Ústecký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113 774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12 243 (10,8 %)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11 547 (10,1 %)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12 473 (11,0 %)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3 401 (3,0 %)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11 520 (10,1 %)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29 093 (25,6 %)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24 159 (21,2 %)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3 006 (2,6 %)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6 332 (5,6 %)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6 162 (9,0 %)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6 386 (9,4 %)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7 331 (10,7 %)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 (1,0 %)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3 025 (4,4 %)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21 159 (31,0 %)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16 730 (24,5 %)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1 056 (1,5 %)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5 699 (8,4 %)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9 375 (9,6 %)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8 697 (8,9 %)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8 642 (8,9 %)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2 379 (2,4 %)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5 548 (5,7 %)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26 342 (27,0 %)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25 916 (26,6 %)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3 507 (3,6 %)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7 090 (7,3 %)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6 700 (8,7 %)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7 614 (9,9 %)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6 596 (8,5 %)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1 808 (2,3 %)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8 205 (10,6 %)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20 344 (26,4 %)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22 222 (28,8 %)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1 990 (2,6 %)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1 713 (2,2 %)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7 578 (9,1 %)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8 800 (10,6 %)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8 256 (10,0 %)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1 029 (1,2 %)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9 536 (11,5 %)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23 044 (27,8 %)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21 433 (25,9 %)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594 (0,7 %)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2 568 (3,1 %)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23 721 (11,3 %)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19 463 (9,2 %)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25 878 (12,3 %)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9 405 (4,5 %)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18 223 (8,6 %)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52 468 (24,9 %)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47 764 (22,7 %)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4 672 (2,2 %)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9 155 (4,3 %)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9 578 (9,3 %)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9 734 (9,4 %)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10 074 (9,8 %)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1 118 (1,1 %)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8 741 (8,5 %)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30 151 (29,3 %)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26 864 (26,1 %)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1 739 (1,7 %)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5 036 (4,9 %)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6 956 (7,9 %)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10 484 (11,9 %)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11 797 (13,4 %)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 (0,5 %)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6 653 (7,6 %)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23 162 (26,3 %)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23 158 (26,3 %)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2 316 (2,6 %)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3 124 (3,5 %)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17 315 (9,1 %)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17 418 (9,2 %)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20 125 (10,6 %)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3 434 (1,8 %)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7 776 (4,1 %)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53 993 (28,5 %)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46 178 (24,4 %)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2 825 (1,5 %)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20 438 (10,8 %)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ČR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1 818 756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168 560 (9,3 %)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203 698 (11,2 %)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175 154 (9,6 %)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39 833 (2,2 %)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148 839 (8,2 %)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496 020 (27,3 %)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437 327 (24,0 %)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37 858 (2,1 %)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111 467 (6,1 %)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9" name="TextBox 6">
            <a:extLst>
              <a:ext uri="{FF2B5EF4-FFF2-40B4-BE49-F238E27FC236}">
                <a16:creationId xmlns:a16="http://schemas.microsoft.com/office/drawing/2014/main" id="{01B45DCB-A3A6-4350-8A61-90F29254024D}"/>
              </a:ext>
            </a:extLst>
          </p:cNvPr>
          <p:cNvSpPr txBox="1"/>
          <p:nvPr/>
        </p:nvSpPr>
        <p:spPr>
          <a:xfrm>
            <a:off x="5765437" y="102272"/>
            <a:ext cx="270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b="1" dirty="0">
                <a:solidFill>
                  <a:srgbClr val="FFFFFF"/>
                </a:solidFill>
              </a:rPr>
              <a:t>Stav k 5. 4. 2021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3276" y="6185027"/>
            <a:ext cx="1158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* Do kategorií „ostatní“ podle věku jsou zařazeni senioři nespadající do jiné kategorie, neboť ve věku 70-79 a 80 a více let jsou očkovány i osoby, které jsou začleněny do kategorie zdravotníků (dle vzdělání) nebo sociálních zřízení (dle pobytu)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294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7FC3A01-9119-4BC0-AC2E-49DA8DC47387}"/>
              </a:ext>
            </a:extLst>
          </p:cNvPr>
          <p:cNvGraphicFramePr>
            <a:graphicFrameLocks noGrp="1"/>
          </p:cNvGraphicFramePr>
          <p:nvPr/>
        </p:nvGraphicFramePr>
        <p:xfrm>
          <a:off x="2933700" y="1710531"/>
          <a:ext cx="9093203" cy="4804575"/>
        </p:xfrm>
        <a:graphic>
          <a:graphicData uri="http://schemas.openxmlformats.org/drawingml/2006/table">
            <a:tbl>
              <a:tblPr/>
              <a:tblGrid>
                <a:gridCol w="1299029">
                  <a:extLst>
                    <a:ext uri="{9D8B030D-6E8A-4147-A177-3AD203B41FA5}">
                      <a16:colId xmlns:a16="http://schemas.microsoft.com/office/drawing/2014/main" val="1578192922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2603004399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2553392170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1514711449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3602898708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2254482588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3074054443"/>
                    </a:ext>
                  </a:extLst>
                </a:gridCol>
              </a:tblGrid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C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21411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A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37018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4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B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87459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C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8329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73792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7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0235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C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1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82781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E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82716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E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13820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5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023063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1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21574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3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18137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12367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D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9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8609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7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696383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po regionech podle věku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702ECB-2E9A-4E7A-904D-5B5431DFD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2162"/>
              </p:ext>
            </p:extLst>
          </p:nvPr>
        </p:nvGraphicFramePr>
        <p:xfrm>
          <a:off x="152401" y="800316"/>
          <a:ext cx="11874502" cy="5714786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909858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878819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1167282383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694546854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2436361455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3949225402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2198972229"/>
                    </a:ext>
                  </a:extLst>
                </a:gridCol>
              </a:tblGrid>
              <a:tr h="415955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vakcinací celkem</a:t>
                      </a:r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Věk očkovaných</a:t>
                      </a:r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346014"/>
                  </a:ext>
                </a:extLst>
              </a:tr>
              <a:tr h="490626">
                <a:tc v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18–29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30–49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50–69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70–79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neuvedeno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 (0,1 %)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17 613 (5,4 %)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60 072 (18,6 %)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66 463 (20,6 %)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87 610 (27,1 %)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91 221 (28,2 %)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6 469 (3,3 %)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38 239 (19,6 %)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40 989 (21,0 %)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65 119 (33,4 %)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43 850 (22,5 %)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Jihočeský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3 128 (2,9 %)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17 156 (15,7 %)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19 995 (18,3 %)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34 431 (31,4 %)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34 735 (31,7 %)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Plzeňský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3 731 (3,8 %)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17 142 (17,3 %)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22 422 (22,7 %)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29 428 (29,8 %)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26 128 (26,4 %)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1 964 (3,2 %)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10 240 (16,6 %)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13 988 (22,7 %)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22 338 (36,3 %)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13 031 (21,2 %)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Ústecký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113 774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(0,1 %)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4 339 (3,8 %)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22 502 (19,8 %)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26 791 (23,5 %)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32 717 (28,8 %)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27 327 (24,0 %)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Liberecký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2 257 (3,3 %)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10 826 (15,9 %)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12 710 (18,6 %)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23 077 (33,8 %)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19 320 (28,3 %)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3 383 (3,5 %)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15 323 (15,7 %)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20 738 (21,3 %)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28 595 (29,3 %)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29 433 (30,2 %)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2 339 (3,0 %)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12 747 (16,5 %)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16 274 (21,1 %)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21 876 (28,3 %)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23 931 (31,0 %)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Kraj 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2 406 (2,9 %)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14 770 (17,8 %)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16 452 (19,9 %)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24 797 (29,9 %)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24 393 (29,4 %)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Jihomoravský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10 364 (4,9 %)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40 432 (19,2 %)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43 983 (20,9 %)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59 473 (28,2 %)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56 412 (26,8 %)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3 269 (3,2 %)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17 042 (16,5 %)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19 785 (19,2 %)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32 554 (31,6 %)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30 372 (29,5 %)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2 548 (2,9 %)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12 634 (14,3 %)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18 728 (21,3 %)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26 537 (30,1 %)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27 590 (31,3 %)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6 072 (3,2 %)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34 143 (18,0 %)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38 170 (20,1 %)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58 683 (31,0 %)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52 414 (27,7 %)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ČR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1 818 756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673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69 882 (3,8 %)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323 268 (17,8 %)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377 488 (20,8 %)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547 235 (30,1 %)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500 157 (27,5 %)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BC6FFFED-13A4-4A03-BD26-00013CB21341}"/>
              </a:ext>
            </a:extLst>
          </p:cNvPr>
          <p:cNvSpPr txBox="1"/>
          <p:nvPr/>
        </p:nvSpPr>
        <p:spPr>
          <a:xfrm>
            <a:off x="5733475" y="103334"/>
            <a:ext cx="270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k 5. 4. 2021</a:t>
            </a:r>
          </a:p>
        </p:txBody>
      </p:sp>
    </p:spTree>
    <p:extLst>
      <p:ext uri="{BB962C8B-B14F-4D97-AF65-F5344CB8AC3E}">
        <p14:creationId xmlns:p14="http://schemas.microsoft.com/office/powerpoint/2010/main" val="106592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5. 4. 2021 včetně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484656"/>
              </p:ext>
            </p:extLst>
          </p:nvPr>
        </p:nvGraphicFramePr>
        <p:xfrm>
          <a:off x="1789471" y="1690688"/>
          <a:ext cx="9212826" cy="316919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448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928340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30.3. – 5.4.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846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121/den)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102.453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97.189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1.723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1013750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928255"/>
              </p:ext>
            </p:extLst>
          </p:nvPr>
        </p:nvGraphicFramePr>
        <p:xfrm>
          <a:off x="1013750" y="1690689"/>
          <a:ext cx="9693872" cy="392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32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4977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18380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5.4 2021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455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207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57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147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14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16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33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106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580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197677"/>
              </p:ext>
            </p:extLst>
          </p:nvPr>
        </p:nvGraphicFramePr>
        <p:xfrm>
          <a:off x="1650057" y="1832541"/>
          <a:ext cx="9020067" cy="3934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248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- 12.4.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- 12.4.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LDN Jaroměř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- 12.4.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8958567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 - LDN Nový Bydžov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15.2. - 19.4.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23406108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22.3. –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23.3. – 18.4.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 – nemocnice Rychnov nad Kněžnou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72602731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nemocnice Jičín, </a:t>
                      </a:r>
                      <a:r>
                        <a:rPr lang="cs-CZ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a.s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8024877"/>
                  </a:ext>
                </a:extLst>
              </a:tr>
              <a:tr h="271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5.4.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" y="571035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933578BE-7B39-4D22-9A2C-6390D4124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781641"/>
              </p:ext>
            </p:extLst>
          </p:nvPr>
        </p:nvGraphicFramePr>
        <p:xfrm>
          <a:off x="838199" y="1508290"/>
          <a:ext cx="10515602" cy="4202062"/>
        </p:xfrm>
        <a:graphic>
          <a:graphicData uri="http://schemas.openxmlformats.org/drawingml/2006/table">
            <a:tbl>
              <a:tblPr/>
              <a:tblGrid>
                <a:gridCol w="1338524">
                  <a:extLst>
                    <a:ext uri="{9D8B030D-6E8A-4147-A177-3AD203B41FA5}">
                      <a16:colId xmlns:a16="http://schemas.microsoft.com/office/drawing/2014/main" val="1261979945"/>
                    </a:ext>
                  </a:extLst>
                </a:gridCol>
                <a:gridCol w="991856">
                  <a:extLst>
                    <a:ext uri="{9D8B030D-6E8A-4147-A177-3AD203B41FA5}">
                      <a16:colId xmlns:a16="http://schemas.microsoft.com/office/drawing/2014/main" val="3036137871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586947990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748246306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382150152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065135220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510523283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377362036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963911652"/>
                    </a:ext>
                  </a:extLst>
                </a:gridCol>
                <a:gridCol w="1097782">
                  <a:extLst>
                    <a:ext uri="{9D8B030D-6E8A-4147-A177-3AD203B41FA5}">
                      <a16:colId xmlns:a16="http://schemas.microsoft.com/office/drawing/2014/main" val="21323287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240380398"/>
                    </a:ext>
                  </a:extLst>
                </a:gridCol>
              </a:tblGrid>
              <a:tr h="443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Astra Zeneca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44347"/>
                  </a:ext>
                </a:extLst>
              </a:tr>
              <a:tr h="791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98897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285 285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296 010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283 638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21 686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353 085 – 367 560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323 207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963164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151 905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154 440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140 337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22 456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31 934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212 305 – 218 080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194 727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038144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85 800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87 750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86 782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9 765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12 954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115 500 – 119 200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109 501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123100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79 373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11 562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98 835 – 101 710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98 895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793583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39 195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39 208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17 119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67 395 – 70 160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175055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92 430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83 024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15 571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126 330 – 129 020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113 774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095067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8 224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72 385 – 74 170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68 208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493095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74 685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72 027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9 096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16 373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100 885 – 103 770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97 496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98131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57 474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9 638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84 560 – 86 700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942776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60 097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8 262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85 835 – 88 190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82 838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5863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185 820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191 280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167 620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22 419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243 820 – 252 540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210 749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511155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84 825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86 580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79 689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12 863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109 925 – 112 870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297868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69 225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66 198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9 878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11 977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92 725 – 94 830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88 053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754524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141 585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144 510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138 344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29 667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21 491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201 285 – 206 480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189 502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480194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1 463 670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1 497 600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1 408 852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181 172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264 800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291 280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228 732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1 964 870 – 2 025 280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1 818 756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931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Očkování od 2. ledna do 5. dubna 2021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99269"/>
              </p:ext>
            </p:extLst>
          </p:nvPr>
        </p:nvGraphicFramePr>
        <p:xfrm>
          <a:off x="2284150" y="1201438"/>
          <a:ext cx="7623699" cy="445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8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/>
        </p:nvGraphicFramePr>
        <p:xfrm>
          <a:off x="1466491" y="526211"/>
          <a:ext cx="9411418" cy="530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5.4.2021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16EC29AF-E807-45EE-9902-217A80C70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912792"/>
              </p:ext>
            </p:extLst>
          </p:nvPr>
        </p:nvGraphicFramePr>
        <p:xfrm>
          <a:off x="996950" y="1489434"/>
          <a:ext cx="10198100" cy="4046352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301658498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63019885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426505092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406732379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8246056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77151224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98008534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53079736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26412585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104512472"/>
                    </a:ext>
                  </a:extLst>
                </a:gridCol>
              </a:tblGrid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537051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91 221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7465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194 727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34289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6514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98 895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44257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93844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794991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128806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5055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036344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97721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210 749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860307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99218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82693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189 502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464098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209 733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167 755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547 235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500 157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1 818 756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742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5624</TotalTime>
  <Words>3276</Words>
  <Application>Microsoft Office PowerPoint</Application>
  <PresentationFormat>Širokoúhlá obrazovka</PresentationFormat>
  <Paragraphs>1133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Týdenní přehled epidemické situace a stavu očkování v Královéhradeckém kraji</vt:lpstr>
      <vt:lpstr>Aktuální situace v Královéhradeckém kraji k 5. 4. 2021 včetně</vt:lpstr>
      <vt:lpstr>Kapacita C+ lůžek v Královéhradeckém kraji</vt:lpstr>
      <vt:lpstr>Prezentace aplikace PowerPoint</vt:lpstr>
      <vt:lpstr>Nasazení Armády ČR</vt:lpstr>
      <vt:lpstr>Celkový počet dodaných a podaných dávek k 5.4.</vt:lpstr>
      <vt:lpstr> Očkování od 2. ledna do 5. dubna 2021</vt:lpstr>
      <vt:lpstr>Prezentace aplikace PowerPoint</vt:lpstr>
      <vt:lpstr>Počet očkování k 5.4.2021</vt:lpstr>
      <vt:lpstr>Počet osob – dvě dávky - k 5.4.2021</vt:lpstr>
      <vt:lpstr>Prezentace aplikace PowerPoint</vt:lpstr>
      <vt:lpstr>Prezentace aplikace PowerPoint</vt:lpstr>
      <vt:lpstr>Praktičtí lékaři – dávky k 5.4.2021</vt:lpstr>
      <vt:lpstr>Vývoj počtu vakcinací v čase po krajích (dle místa podání)</vt:lpstr>
      <vt:lpstr>Očkovaní v krajích (podle místa podání)</vt:lpstr>
      <vt:lpstr>Vakcinace dle kategorií: dávky </vt:lpstr>
      <vt:lpstr>Vakcinace po regionech podle věku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275</cp:revision>
  <cp:lastPrinted>2021-03-15T13:51:23Z</cp:lastPrinted>
  <dcterms:created xsi:type="dcterms:W3CDTF">2021-01-14T19:24:21Z</dcterms:created>
  <dcterms:modified xsi:type="dcterms:W3CDTF">2021-04-07T06:48:05Z</dcterms:modified>
</cp:coreProperties>
</file>